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Proxima Nova"/>
      <p:regular r:id="rId49"/>
      <p:bold r:id="rId50"/>
      <p:italic r:id="rId51"/>
      <p:boldItalic r:id="rId52"/>
    </p:embeddedFont>
    <p:embeddedFont>
      <p:font typeface="Roboto Medium"/>
      <p:regular r:id="rId53"/>
      <p:bold r:id="rId54"/>
      <p:italic r:id="rId55"/>
      <p:boldItalic r:id="rId56"/>
    </p:embeddedFont>
    <p:embeddedFont>
      <p:font typeface="Arimo"/>
      <p:regular r:id="rId57"/>
      <p:bold r:id="rId58"/>
      <p:italic r:id="rId59"/>
      <p:boldItalic r:id="rId60"/>
    </p:embeddedFont>
    <p:embeddedFont>
      <p:font typeface="Amatic SC"/>
      <p:regular r:id="rId61"/>
      <p:bold r:id="rId62"/>
    </p:embeddedFont>
    <p:embeddedFont>
      <p:font typeface="Proxima Nova Semibold"/>
      <p:regular r:id="rId63"/>
      <p:bold r:id="rId64"/>
      <p:boldItalic r:id="rId65"/>
    </p:embeddedFont>
    <p:embeddedFont>
      <p:font typeface="IBM Plex Mono"/>
      <p:regular r:id="rId66"/>
      <p:bold r:id="rId67"/>
      <p:italic r:id="rId68"/>
      <p:boldItalic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25F1346-958F-44E9-975C-336886163081}">
  <a:tblStyle styleId="{C25F1346-958F-44E9-975C-33688616308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38BF94B-3562-42FB-82D2-C9EAD07A44A4}"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ProximaNova-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3.xml"/><Relationship Id="rId64" Type="http://schemas.openxmlformats.org/officeDocument/2006/relationships/font" Target="fonts/ProximaNovaSemibold-bold.fntdata"/><Relationship Id="rId63" Type="http://schemas.openxmlformats.org/officeDocument/2006/relationships/font" Target="fonts/ProximaNovaSemibold-regular.fntdata"/><Relationship Id="rId22" Type="http://schemas.openxmlformats.org/officeDocument/2006/relationships/slide" Target="slides/slide15.xml"/><Relationship Id="rId66" Type="http://schemas.openxmlformats.org/officeDocument/2006/relationships/font" Target="fonts/IBMPlexMono-regular.fntdata"/><Relationship Id="rId21" Type="http://schemas.openxmlformats.org/officeDocument/2006/relationships/slide" Target="slides/slide14.xml"/><Relationship Id="rId65" Type="http://schemas.openxmlformats.org/officeDocument/2006/relationships/font" Target="fonts/ProximaNovaSemibold-boldItalic.fntdata"/><Relationship Id="rId24" Type="http://schemas.openxmlformats.org/officeDocument/2006/relationships/slide" Target="slides/slide17.xml"/><Relationship Id="rId68" Type="http://schemas.openxmlformats.org/officeDocument/2006/relationships/font" Target="fonts/IBMPlexMono-italic.fntdata"/><Relationship Id="rId23" Type="http://schemas.openxmlformats.org/officeDocument/2006/relationships/slide" Target="slides/slide16.xml"/><Relationship Id="rId67" Type="http://schemas.openxmlformats.org/officeDocument/2006/relationships/font" Target="fonts/IBMPlexMono-bold.fntdata"/><Relationship Id="rId60" Type="http://schemas.openxmlformats.org/officeDocument/2006/relationships/font" Target="fonts/Arimo-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IBMPlexMono-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RobotoMedium-regular.fntdata"/><Relationship Id="rId52" Type="http://schemas.openxmlformats.org/officeDocument/2006/relationships/font" Target="fonts/ProximaNova-boldItalic.fntdata"/><Relationship Id="rId11" Type="http://schemas.openxmlformats.org/officeDocument/2006/relationships/slide" Target="slides/slide4.xml"/><Relationship Id="rId55" Type="http://schemas.openxmlformats.org/officeDocument/2006/relationships/font" Target="fonts/RobotoMedium-italic.fntdata"/><Relationship Id="rId10" Type="http://schemas.openxmlformats.org/officeDocument/2006/relationships/slide" Target="slides/slide3.xml"/><Relationship Id="rId54" Type="http://schemas.openxmlformats.org/officeDocument/2006/relationships/font" Target="fonts/RobotoMedium-bold.fntdata"/><Relationship Id="rId13" Type="http://schemas.openxmlformats.org/officeDocument/2006/relationships/slide" Target="slides/slide6.xml"/><Relationship Id="rId57" Type="http://schemas.openxmlformats.org/officeDocument/2006/relationships/font" Target="fonts/Arimo-regular.fntdata"/><Relationship Id="rId12" Type="http://schemas.openxmlformats.org/officeDocument/2006/relationships/slide" Target="slides/slide5.xml"/><Relationship Id="rId56" Type="http://schemas.openxmlformats.org/officeDocument/2006/relationships/font" Target="fonts/RobotoMedium-boldItalic.fntdata"/><Relationship Id="rId15" Type="http://schemas.openxmlformats.org/officeDocument/2006/relationships/slide" Target="slides/slide8.xml"/><Relationship Id="rId59" Type="http://schemas.openxmlformats.org/officeDocument/2006/relationships/font" Target="fonts/Arimo-italic.fntdata"/><Relationship Id="rId14" Type="http://schemas.openxmlformats.org/officeDocument/2006/relationships/slide" Target="slides/slide7.xml"/><Relationship Id="rId58" Type="http://schemas.openxmlformats.org/officeDocument/2006/relationships/font" Target="fonts/Arimo-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1910c9cffe2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1910c9cffe2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1910c9cffe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1910c9cffe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1910c9cffe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1910c9cffe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 name="Google Shape;907;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 name="Google Shape;1001;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 name="Shape 1024"/>
        <p:cNvGrpSpPr/>
        <p:nvPr/>
      </p:nvGrpSpPr>
      <p:grpSpPr>
        <a:xfrm>
          <a:off x="0" y="0"/>
          <a:ext cx="0" cy="0"/>
          <a:chOff x="0" y="0"/>
          <a:chExt cx="0" cy="0"/>
        </a:xfrm>
      </p:grpSpPr>
      <p:sp>
        <p:nvSpPr>
          <p:cNvPr id="1025" name="Google Shape;1025;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 name="Google Shape;1026;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 name="Shape 1068"/>
        <p:cNvGrpSpPr/>
        <p:nvPr/>
      </p:nvGrpSpPr>
      <p:grpSpPr>
        <a:xfrm>
          <a:off x="0" y="0"/>
          <a:ext cx="0" cy="0"/>
          <a:chOff x="0" y="0"/>
          <a:chExt cx="0" cy="0"/>
        </a:xfrm>
      </p:grpSpPr>
      <p:sp>
        <p:nvSpPr>
          <p:cNvPr id="1069" name="Google Shape;1069;g204f468eb89_1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 name="Google Shape;1070;g204f468eb89_1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2a36ba1170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2a36ba1170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 name="Shape 1189"/>
        <p:cNvGrpSpPr/>
        <p:nvPr/>
      </p:nvGrpSpPr>
      <p:grpSpPr>
        <a:xfrm>
          <a:off x="0" y="0"/>
          <a:ext cx="0" cy="0"/>
          <a:chOff x="0" y="0"/>
          <a:chExt cx="0" cy="0"/>
        </a:xfrm>
      </p:grpSpPr>
      <p:sp>
        <p:nvSpPr>
          <p:cNvPr id="1190" name="Google Shape;1190;g2a36ba1170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1" name="Google Shape;1191;g2a36ba1170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 name="Shape 1213"/>
        <p:cNvGrpSpPr/>
        <p:nvPr/>
      </p:nvGrpSpPr>
      <p:grpSpPr>
        <a:xfrm>
          <a:off x="0" y="0"/>
          <a:ext cx="0" cy="0"/>
          <a:chOff x="0" y="0"/>
          <a:chExt cx="0" cy="0"/>
        </a:xfrm>
      </p:grpSpPr>
      <p:sp>
        <p:nvSpPr>
          <p:cNvPr id="1214" name="Google Shape;1214;g2a36df8ed63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5" name="Google Shape;1215;g2a36df8ed63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 name="Shape 1219"/>
        <p:cNvGrpSpPr/>
        <p:nvPr/>
      </p:nvGrpSpPr>
      <p:grpSpPr>
        <a:xfrm>
          <a:off x="0" y="0"/>
          <a:ext cx="0" cy="0"/>
          <a:chOff x="0" y="0"/>
          <a:chExt cx="0" cy="0"/>
        </a:xfrm>
      </p:grpSpPr>
      <p:sp>
        <p:nvSpPr>
          <p:cNvPr id="1220" name="Google Shape;1220;g2a36df8ed63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 name="Google Shape;1221;g2a36df8ed63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 name="Shape 1225"/>
        <p:cNvGrpSpPr/>
        <p:nvPr/>
      </p:nvGrpSpPr>
      <p:grpSpPr>
        <a:xfrm>
          <a:off x="0" y="0"/>
          <a:ext cx="0" cy="0"/>
          <a:chOff x="0" y="0"/>
          <a:chExt cx="0" cy="0"/>
        </a:xfrm>
      </p:grpSpPr>
      <p:sp>
        <p:nvSpPr>
          <p:cNvPr id="1226" name="Google Shape;1226;g2a36df8ed63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7" name="Google Shape;1227;g2a36df8ed63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g2a36df8ed63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 name="Google Shape;1249;g2a36df8ed63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3" name="Shape 1263"/>
        <p:cNvGrpSpPr/>
        <p:nvPr/>
      </p:nvGrpSpPr>
      <p:grpSpPr>
        <a:xfrm>
          <a:off x="0" y="0"/>
          <a:ext cx="0" cy="0"/>
          <a:chOff x="0" y="0"/>
          <a:chExt cx="0" cy="0"/>
        </a:xfrm>
      </p:grpSpPr>
      <p:sp>
        <p:nvSpPr>
          <p:cNvPr id="1264" name="Google Shape;1264;g2a36df8ed63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5" name="Google Shape;1265;g2a36df8ed63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2" name="Shape 1602"/>
        <p:cNvGrpSpPr/>
        <p:nvPr/>
      </p:nvGrpSpPr>
      <p:grpSpPr>
        <a:xfrm>
          <a:off x="0" y="0"/>
          <a:ext cx="0" cy="0"/>
          <a:chOff x="0" y="0"/>
          <a:chExt cx="0" cy="0"/>
        </a:xfrm>
      </p:grpSpPr>
      <p:sp>
        <p:nvSpPr>
          <p:cNvPr id="1603" name="Google Shape;1603;g2a36df8ed63_2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4" name="Google Shape;1604;g2a36df8ed63_2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2c5081ff65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2c5081ff65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3" name="Shape 3803"/>
        <p:cNvGrpSpPr/>
        <p:nvPr/>
      </p:nvGrpSpPr>
      <p:grpSpPr>
        <a:xfrm>
          <a:off x="0" y="0"/>
          <a:ext cx="0" cy="0"/>
          <a:chOff x="0" y="0"/>
          <a:chExt cx="0" cy="0"/>
        </a:xfrm>
      </p:grpSpPr>
      <p:sp>
        <p:nvSpPr>
          <p:cNvPr id="3804" name="Google Shape;3804;g2a36df8ed63_2_2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5" name="Google Shape;3805;g2a36df8ed63_2_2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2" name="Shape 4222"/>
        <p:cNvGrpSpPr/>
        <p:nvPr/>
      </p:nvGrpSpPr>
      <p:grpSpPr>
        <a:xfrm>
          <a:off x="0" y="0"/>
          <a:ext cx="0" cy="0"/>
          <a:chOff x="0" y="0"/>
          <a:chExt cx="0" cy="0"/>
        </a:xfrm>
      </p:grpSpPr>
      <p:sp>
        <p:nvSpPr>
          <p:cNvPr id="4223" name="Google Shape;4223;g2a36df8ed63_2_3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4" name="Google Shape;4224;g2a36df8ed63_2_3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2" name="Shape 4392"/>
        <p:cNvGrpSpPr/>
        <p:nvPr/>
      </p:nvGrpSpPr>
      <p:grpSpPr>
        <a:xfrm>
          <a:off x="0" y="0"/>
          <a:ext cx="0" cy="0"/>
          <a:chOff x="0" y="0"/>
          <a:chExt cx="0" cy="0"/>
        </a:xfrm>
      </p:grpSpPr>
      <p:sp>
        <p:nvSpPr>
          <p:cNvPr id="4393" name="Google Shape;4393;g2a36df8ed63_2_3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4" name="Google Shape;4394;g2a36df8ed63_2_3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7" name="Shape 4797"/>
        <p:cNvGrpSpPr/>
        <p:nvPr/>
      </p:nvGrpSpPr>
      <p:grpSpPr>
        <a:xfrm>
          <a:off x="0" y="0"/>
          <a:ext cx="0" cy="0"/>
          <a:chOff x="0" y="0"/>
          <a:chExt cx="0" cy="0"/>
        </a:xfrm>
      </p:grpSpPr>
      <p:sp>
        <p:nvSpPr>
          <p:cNvPr id="4798" name="Google Shape;4798;g2a36df8ed63_2_3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9" name="Google Shape;4799;g2a36df8ed63_2_3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7" name="Shape 5177"/>
        <p:cNvGrpSpPr/>
        <p:nvPr/>
      </p:nvGrpSpPr>
      <p:grpSpPr>
        <a:xfrm>
          <a:off x="0" y="0"/>
          <a:ext cx="0" cy="0"/>
          <a:chOff x="0" y="0"/>
          <a:chExt cx="0" cy="0"/>
        </a:xfrm>
      </p:grpSpPr>
      <p:sp>
        <p:nvSpPr>
          <p:cNvPr id="5178" name="Google Shape;5178;g2a36df8ed63_2_3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9" name="Google Shape;5179;g2a36df8ed63_2_3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3" name="Shape 5603"/>
        <p:cNvGrpSpPr/>
        <p:nvPr/>
      </p:nvGrpSpPr>
      <p:grpSpPr>
        <a:xfrm>
          <a:off x="0" y="0"/>
          <a:ext cx="0" cy="0"/>
          <a:chOff x="0" y="0"/>
          <a:chExt cx="0" cy="0"/>
        </a:xfrm>
      </p:grpSpPr>
      <p:sp>
        <p:nvSpPr>
          <p:cNvPr id="5604" name="Google Shape;5604;g2a36df8ed63_2_4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5" name="Google Shape;5605;g2a36df8ed63_2_4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4" name="Shape 5964"/>
        <p:cNvGrpSpPr/>
        <p:nvPr/>
      </p:nvGrpSpPr>
      <p:grpSpPr>
        <a:xfrm>
          <a:off x="0" y="0"/>
          <a:ext cx="0" cy="0"/>
          <a:chOff x="0" y="0"/>
          <a:chExt cx="0" cy="0"/>
        </a:xfrm>
      </p:grpSpPr>
      <p:sp>
        <p:nvSpPr>
          <p:cNvPr id="5965" name="Google Shape;5965;g2a36df8ed63_2_4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6" name="Google Shape;5966;g2a36df8ed63_2_4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4" name="Shape 6474"/>
        <p:cNvGrpSpPr/>
        <p:nvPr/>
      </p:nvGrpSpPr>
      <p:grpSpPr>
        <a:xfrm>
          <a:off x="0" y="0"/>
          <a:ext cx="0" cy="0"/>
          <a:chOff x="0" y="0"/>
          <a:chExt cx="0" cy="0"/>
        </a:xfrm>
      </p:grpSpPr>
      <p:sp>
        <p:nvSpPr>
          <p:cNvPr id="6475" name="Google Shape;6475;g2a36df8ed63_2_5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6" name="Google Shape;6476;g2a36df8ed63_2_5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4" name="Shape 7094"/>
        <p:cNvGrpSpPr/>
        <p:nvPr/>
      </p:nvGrpSpPr>
      <p:grpSpPr>
        <a:xfrm>
          <a:off x="0" y="0"/>
          <a:ext cx="0" cy="0"/>
          <a:chOff x="0" y="0"/>
          <a:chExt cx="0" cy="0"/>
        </a:xfrm>
      </p:grpSpPr>
      <p:sp>
        <p:nvSpPr>
          <p:cNvPr id="7095" name="Google Shape;7095;g2a36df8ed63_2_5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6" name="Google Shape;7096;g2a36df8ed63_2_5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8" name="Shape 7688"/>
        <p:cNvGrpSpPr/>
        <p:nvPr/>
      </p:nvGrpSpPr>
      <p:grpSpPr>
        <a:xfrm>
          <a:off x="0" y="0"/>
          <a:ext cx="0" cy="0"/>
          <a:chOff x="0" y="0"/>
          <a:chExt cx="0" cy="0"/>
        </a:xfrm>
      </p:grpSpPr>
      <p:sp>
        <p:nvSpPr>
          <p:cNvPr id="7689" name="Google Shape;7689;g2a36df8ed63_2_6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0" name="Google Shape;7690;g2a36df8ed63_2_6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9" name="Shape 8009"/>
        <p:cNvGrpSpPr/>
        <p:nvPr/>
      </p:nvGrpSpPr>
      <p:grpSpPr>
        <a:xfrm>
          <a:off x="0" y="0"/>
          <a:ext cx="0" cy="0"/>
          <a:chOff x="0" y="0"/>
          <a:chExt cx="0" cy="0"/>
        </a:xfrm>
      </p:grpSpPr>
      <p:sp>
        <p:nvSpPr>
          <p:cNvPr id="8010" name="Google Shape;8010;g2a36df8ed63_2_6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11" name="Google Shape;8011;g2a36df8ed63_2_6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7" name="Shape 8317"/>
        <p:cNvGrpSpPr/>
        <p:nvPr/>
      </p:nvGrpSpPr>
      <p:grpSpPr>
        <a:xfrm>
          <a:off x="0" y="0"/>
          <a:ext cx="0" cy="0"/>
          <a:chOff x="0" y="0"/>
          <a:chExt cx="0" cy="0"/>
        </a:xfrm>
      </p:grpSpPr>
      <p:sp>
        <p:nvSpPr>
          <p:cNvPr id="8318" name="Google Shape;8318;g2a36df8ed63_2_8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9" name="Google Shape;8319;g2a36df8ed63_2_8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1910c9cffe2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1910c9cffe2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1910c9cffe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1910c9cffe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44292" y="243900"/>
            <a:ext cx="8655872" cy="4652250"/>
            <a:chOff x="244292" y="243900"/>
            <a:chExt cx="8655872" cy="4652250"/>
          </a:xfrm>
        </p:grpSpPr>
        <p:grpSp>
          <p:nvGrpSpPr>
            <p:cNvPr id="10" name="Google Shape;10;p2"/>
            <p:cNvGrpSpPr/>
            <p:nvPr/>
          </p:nvGrpSpPr>
          <p:grpSpPr>
            <a:xfrm>
              <a:off x="6576198" y="243900"/>
              <a:ext cx="2323966" cy="74400"/>
              <a:chOff x="6549300" y="620875"/>
              <a:chExt cx="2490320" cy="74400"/>
            </a:xfrm>
          </p:grpSpPr>
          <p:sp>
            <p:nvSpPr>
              <p:cNvPr id="11" name="Google Shape;11;p2"/>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 name="Google Shape;12;p2"/>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 name="Google Shape;13;p2"/>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4" name="Google Shape;14;p2"/>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 name="Google Shape;15;p2"/>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6" name="Google Shape;16;p2"/>
            <p:cNvGrpSpPr/>
            <p:nvPr/>
          </p:nvGrpSpPr>
          <p:grpSpPr>
            <a:xfrm rot="10800000">
              <a:off x="244292" y="4821750"/>
              <a:ext cx="2323966" cy="74400"/>
              <a:chOff x="6549300" y="620875"/>
              <a:chExt cx="2490320" cy="74400"/>
            </a:xfrm>
          </p:grpSpPr>
          <p:sp>
            <p:nvSpPr>
              <p:cNvPr id="17" name="Google Shape;17;p2"/>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 name="Google Shape;18;p2"/>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 name="Google Shape;19;p2"/>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0" name="Google Shape;20;p2"/>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 name="Google Shape;21;p2"/>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
        <p:nvSpPr>
          <p:cNvPr id="22" name="Google Shape;22;p2"/>
          <p:cNvSpPr txBox="1"/>
          <p:nvPr>
            <p:ph type="ctrTitle"/>
          </p:nvPr>
        </p:nvSpPr>
        <p:spPr>
          <a:xfrm>
            <a:off x="655263" y="850175"/>
            <a:ext cx="6611100" cy="329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Clr>
                <a:srgbClr val="191919"/>
              </a:buClr>
              <a:buSzPts val="5200"/>
              <a:buNone/>
              <a:defRPr sz="4400"/>
            </a:lvl1pPr>
            <a:lvl2pPr lvl="1"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2pPr>
            <a:lvl3pPr lvl="2"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3pPr>
            <a:lvl4pPr lvl="3"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4pPr>
            <a:lvl5pPr lvl="4"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5pPr>
            <a:lvl6pPr lvl="5"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6pPr>
            <a:lvl7pPr lvl="6"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7pPr>
            <a:lvl8pPr lvl="7"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8pPr>
            <a:lvl9pPr lvl="8"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9pPr>
          </a:lstStyle>
          <a:p/>
        </p:txBody>
      </p:sp>
      <p:sp>
        <p:nvSpPr>
          <p:cNvPr id="23" name="Google Shape;23;p2"/>
          <p:cNvSpPr txBox="1"/>
          <p:nvPr>
            <p:ph idx="1" type="subTitle"/>
          </p:nvPr>
        </p:nvSpPr>
        <p:spPr>
          <a:xfrm>
            <a:off x="4806262" y="3837503"/>
            <a:ext cx="2760000" cy="7665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9" name="Shape 239"/>
        <p:cNvGrpSpPr/>
        <p:nvPr/>
      </p:nvGrpSpPr>
      <p:grpSpPr>
        <a:xfrm>
          <a:off x="0" y="0"/>
          <a:ext cx="0" cy="0"/>
          <a:chOff x="0" y="0"/>
          <a:chExt cx="0" cy="0"/>
        </a:xfrm>
      </p:grpSpPr>
      <p:sp>
        <p:nvSpPr>
          <p:cNvPr id="240" name="Google Shape;240;p11"/>
          <p:cNvSpPr txBox="1"/>
          <p:nvPr>
            <p:ph hasCustomPrompt="1" type="title"/>
          </p:nvPr>
        </p:nvSpPr>
        <p:spPr>
          <a:xfrm>
            <a:off x="2897950" y="1797963"/>
            <a:ext cx="3348300" cy="1038000"/>
          </a:xfrm>
          <a:prstGeom prst="rect">
            <a:avLst/>
          </a:prstGeom>
          <a:ln cap="flat" cmpd="sng" w="9525">
            <a:solidFill>
              <a:schemeClr val="accent2"/>
            </a:solidFill>
            <a:prstDash val="solid"/>
            <a:round/>
            <a:headEnd len="sm" w="sm" type="none"/>
            <a:tailEnd len="sm" w="sm" type="none"/>
          </a:ln>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41" name="Google Shape;241;p11"/>
          <p:cNvSpPr txBox="1"/>
          <p:nvPr>
            <p:ph idx="1" type="subTitle"/>
          </p:nvPr>
        </p:nvSpPr>
        <p:spPr>
          <a:xfrm>
            <a:off x="1970625" y="2984838"/>
            <a:ext cx="5202900" cy="42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42" name="Google Shape;242;p11"/>
          <p:cNvGrpSpPr/>
          <p:nvPr/>
        </p:nvGrpSpPr>
        <p:grpSpPr>
          <a:xfrm flipH="1">
            <a:off x="244292" y="243900"/>
            <a:ext cx="8655872" cy="4652250"/>
            <a:chOff x="244292" y="243900"/>
            <a:chExt cx="8655872" cy="4652250"/>
          </a:xfrm>
        </p:grpSpPr>
        <p:grpSp>
          <p:nvGrpSpPr>
            <p:cNvPr id="243" name="Google Shape;243;p11"/>
            <p:cNvGrpSpPr/>
            <p:nvPr/>
          </p:nvGrpSpPr>
          <p:grpSpPr>
            <a:xfrm>
              <a:off x="6576198" y="243900"/>
              <a:ext cx="2323966" cy="74400"/>
              <a:chOff x="6549300" y="620875"/>
              <a:chExt cx="2490320" cy="74400"/>
            </a:xfrm>
          </p:grpSpPr>
          <p:sp>
            <p:nvSpPr>
              <p:cNvPr id="244" name="Google Shape;244;p11"/>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45" name="Google Shape;245;p11"/>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46" name="Google Shape;246;p11"/>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47" name="Google Shape;247;p11"/>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48" name="Google Shape;248;p11"/>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249" name="Google Shape;249;p11"/>
            <p:cNvGrpSpPr/>
            <p:nvPr/>
          </p:nvGrpSpPr>
          <p:grpSpPr>
            <a:xfrm rot="10800000">
              <a:off x="244292" y="4821750"/>
              <a:ext cx="2323966" cy="74400"/>
              <a:chOff x="6549300" y="620875"/>
              <a:chExt cx="2490320" cy="74400"/>
            </a:xfrm>
          </p:grpSpPr>
          <p:sp>
            <p:nvSpPr>
              <p:cNvPr id="250" name="Google Shape;250;p11"/>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51" name="Google Shape;251;p11"/>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52" name="Google Shape;252;p11"/>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53" name="Google Shape;253;p11"/>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54" name="Google Shape;254;p11"/>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55" name="Shape 2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56" name="Shape 256"/>
        <p:cNvGrpSpPr/>
        <p:nvPr/>
      </p:nvGrpSpPr>
      <p:grpSpPr>
        <a:xfrm>
          <a:off x="0" y="0"/>
          <a:ext cx="0" cy="0"/>
          <a:chOff x="0" y="0"/>
          <a:chExt cx="0" cy="0"/>
        </a:xfrm>
      </p:grpSpPr>
      <p:grpSp>
        <p:nvGrpSpPr>
          <p:cNvPr id="257" name="Google Shape;257;p13"/>
          <p:cNvGrpSpPr/>
          <p:nvPr/>
        </p:nvGrpSpPr>
        <p:grpSpPr>
          <a:xfrm>
            <a:off x="174450" y="175638"/>
            <a:ext cx="8795100" cy="4826700"/>
            <a:chOff x="174450" y="176325"/>
            <a:chExt cx="8795100" cy="4826700"/>
          </a:xfrm>
        </p:grpSpPr>
        <p:sp>
          <p:nvSpPr>
            <p:cNvPr id="258" name="Google Shape;258;p13"/>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59" name="Google Shape;259;p13"/>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260" name="Google Shape;26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1" name="Google Shape;261;p13"/>
          <p:cNvSpPr txBox="1"/>
          <p:nvPr>
            <p:ph hasCustomPrompt="1" idx="2" type="title"/>
          </p:nvPr>
        </p:nvSpPr>
        <p:spPr>
          <a:xfrm>
            <a:off x="713225" y="1377313"/>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p:nvPr>
            <p:ph hasCustomPrompt="1" idx="3" type="title"/>
          </p:nvPr>
        </p:nvSpPr>
        <p:spPr>
          <a:xfrm>
            <a:off x="713225" y="2541594"/>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3" name="Google Shape;263;p13"/>
          <p:cNvSpPr txBox="1"/>
          <p:nvPr>
            <p:ph hasCustomPrompt="1" idx="4" type="title"/>
          </p:nvPr>
        </p:nvSpPr>
        <p:spPr>
          <a:xfrm>
            <a:off x="4571975" y="1377313"/>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4" name="Google Shape;264;p13"/>
          <p:cNvSpPr txBox="1"/>
          <p:nvPr>
            <p:ph hasCustomPrompt="1" idx="5" type="title"/>
          </p:nvPr>
        </p:nvSpPr>
        <p:spPr>
          <a:xfrm>
            <a:off x="4571975" y="2541594"/>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5" name="Google Shape;265;p13"/>
          <p:cNvSpPr txBox="1"/>
          <p:nvPr>
            <p:ph hasCustomPrompt="1" idx="6" type="title"/>
          </p:nvPr>
        </p:nvSpPr>
        <p:spPr>
          <a:xfrm>
            <a:off x="713225" y="3705858"/>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6" name="Google Shape;266;p13"/>
          <p:cNvSpPr txBox="1"/>
          <p:nvPr>
            <p:ph hasCustomPrompt="1" idx="7" type="title"/>
          </p:nvPr>
        </p:nvSpPr>
        <p:spPr>
          <a:xfrm>
            <a:off x="4571975" y="3705858"/>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7" name="Google Shape;267;p13"/>
          <p:cNvSpPr txBox="1"/>
          <p:nvPr>
            <p:ph idx="1" type="subTitle"/>
          </p:nvPr>
        </p:nvSpPr>
        <p:spPr>
          <a:xfrm>
            <a:off x="1596800" y="1377334"/>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268" name="Google Shape;268;p13"/>
          <p:cNvSpPr txBox="1"/>
          <p:nvPr>
            <p:ph idx="8" type="subTitle"/>
          </p:nvPr>
        </p:nvSpPr>
        <p:spPr>
          <a:xfrm>
            <a:off x="1596800" y="2541605"/>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269" name="Google Shape;269;p13"/>
          <p:cNvSpPr txBox="1"/>
          <p:nvPr>
            <p:ph idx="9" type="subTitle"/>
          </p:nvPr>
        </p:nvSpPr>
        <p:spPr>
          <a:xfrm>
            <a:off x="1596800" y="3705844"/>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270" name="Google Shape;270;p13"/>
          <p:cNvSpPr txBox="1"/>
          <p:nvPr>
            <p:ph idx="13" type="subTitle"/>
          </p:nvPr>
        </p:nvSpPr>
        <p:spPr>
          <a:xfrm>
            <a:off x="5455550" y="1377334"/>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271" name="Google Shape;271;p13"/>
          <p:cNvSpPr txBox="1"/>
          <p:nvPr>
            <p:ph idx="14" type="subTitle"/>
          </p:nvPr>
        </p:nvSpPr>
        <p:spPr>
          <a:xfrm>
            <a:off x="5455550" y="2541605"/>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272" name="Google Shape;272;p13"/>
          <p:cNvSpPr txBox="1"/>
          <p:nvPr>
            <p:ph idx="15" type="subTitle"/>
          </p:nvPr>
        </p:nvSpPr>
        <p:spPr>
          <a:xfrm>
            <a:off x="5455550" y="3705844"/>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273" name="Google Shape;273;p13"/>
          <p:cNvGrpSpPr/>
          <p:nvPr/>
        </p:nvGrpSpPr>
        <p:grpSpPr>
          <a:xfrm flipH="1">
            <a:off x="350316" y="556714"/>
            <a:ext cx="8443350" cy="4285366"/>
            <a:chOff x="350316" y="556714"/>
            <a:chExt cx="8443350" cy="4285366"/>
          </a:xfrm>
        </p:grpSpPr>
        <p:grpSp>
          <p:nvGrpSpPr>
            <p:cNvPr id="274" name="Google Shape;274;p13"/>
            <p:cNvGrpSpPr/>
            <p:nvPr/>
          </p:nvGrpSpPr>
          <p:grpSpPr>
            <a:xfrm rot="-5400000">
              <a:off x="-774467" y="1681497"/>
              <a:ext cx="2323966" cy="74400"/>
              <a:chOff x="6549300" y="620875"/>
              <a:chExt cx="2490320" cy="74400"/>
            </a:xfrm>
          </p:grpSpPr>
          <p:sp>
            <p:nvSpPr>
              <p:cNvPr id="275" name="Google Shape;275;p1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76" name="Google Shape;276;p1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77" name="Google Shape;277;p1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78" name="Google Shape;278;p1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79" name="Google Shape;279;p1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280" name="Google Shape;280;p13"/>
            <p:cNvGrpSpPr/>
            <p:nvPr/>
          </p:nvGrpSpPr>
          <p:grpSpPr>
            <a:xfrm flipH="1" rot="-5400000">
              <a:off x="7594483" y="3642897"/>
              <a:ext cx="2323966" cy="74400"/>
              <a:chOff x="6549300" y="620875"/>
              <a:chExt cx="2490320" cy="74400"/>
            </a:xfrm>
          </p:grpSpPr>
          <p:sp>
            <p:nvSpPr>
              <p:cNvPr id="281" name="Google Shape;281;p1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2" name="Google Shape;282;p1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3" name="Google Shape;283;p1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4" name="Google Shape;284;p1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5" name="Google Shape;285;p1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86" name="Shape 286"/>
        <p:cNvGrpSpPr/>
        <p:nvPr/>
      </p:nvGrpSpPr>
      <p:grpSpPr>
        <a:xfrm>
          <a:off x="0" y="0"/>
          <a:ext cx="0" cy="0"/>
          <a:chOff x="0" y="0"/>
          <a:chExt cx="0" cy="0"/>
        </a:xfrm>
      </p:grpSpPr>
      <p:grpSp>
        <p:nvGrpSpPr>
          <p:cNvPr id="287" name="Google Shape;287;p14"/>
          <p:cNvGrpSpPr/>
          <p:nvPr/>
        </p:nvGrpSpPr>
        <p:grpSpPr>
          <a:xfrm>
            <a:off x="174450" y="175638"/>
            <a:ext cx="8795100" cy="4826700"/>
            <a:chOff x="174450" y="176325"/>
            <a:chExt cx="8795100" cy="4826700"/>
          </a:xfrm>
        </p:grpSpPr>
        <p:sp>
          <p:nvSpPr>
            <p:cNvPr id="288" name="Google Shape;288;p14"/>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9" name="Google Shape;289;p14"/>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290" name="Google Shape;290;p14"/>
          <p:cNvSpPr txBox="1"/>
          <p:nvPr>
            <p:ph type="title"/>
          </p:nvPr>
        </p:nvSpPr>
        <p:spPr>
          <a:xfrm>
            <a:off x="1752400" y="539500"/>
            <a:ext cx="2722800" cy="482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91" name="Google Shape;291;p14"/>
          <p:cNvGrpSpPr/>
          <p:nvPr/>
        </p:nvGrpSpPr>
        <p:grpSpPr>
          <a:xfrm>
            <a:off x="346058" y="4756047"/>
            <a:ext cx="8447556" cy="74403"/>
            <a:chOff x="346058" y="4756047"/>
            <a:chExt cx="8447556" cy="74403"/>
          </a:xfrm>
        </p:grpSpPr>
        <p:grpSp>
          <p:nvGrpSpPr>
            <p:cNvPr id="292" name="Google Shape;292;p14"/>
            <p:cNvGrpSpPr/>
            <p:nvPr/>
          </p:nvGrpSpPr>
          <p:grpSpPr>
            <a:xfrm flipH="1" rot="10800000">
              <a:off x="6469648" y="4756050"/>
              <a:ext cx="2323966" cy="74400"/>
              <a:chOff x="6549300" y="620875"/>
              <a:chExt cx="2490320" cy="74400"/>
            </a:xfrm>
          </p:grpSpPr>
          <p:sp>
            <p:nvSpPr>
              <p:cNvPr id="293" name="Google Shape;293;p1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94" name="Google Shape;294;p1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95" name="Google Shape;295;p1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96" name="Google Shape;296;p1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97" name="Google Shape;297;p1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298" name="Google Shape;298;p14"/>
            <p:cNvGrpSpPr/>
            <p:nvPr/>
          </p:nvGrpSpPr>
          <p:grpSpPr>
            <a:xfrm rot="10800000">
              <a:off x="346058" y="4756047"/>
              <a:ext cx="2323966" cy="74400"/>
              <a:chOff x="6549300" y="620875"/>
              <a:chExt cx="2490320" cy="74400"/>
            </a:xfrm>
          </p:grpSpPr>
          <p:sp>
            <p:nvSpPr>
              <p:cNvPr id="299" name="Google Shape;299;p1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0" name="Google Shape;300;p1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1" name="Google Shape;301;p1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2" name="Google Shape;302;p1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3" name="Google Shape;303;p1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304" name="Shape 304"/>
        <p:cNvGrpSpPr/>
        <p:nvPr/>
      </p:nvGrpSpPr>
      <p:grpSpPr>
        <a:xfrm>
          <a:off x="0" y="0"/>
          <a:ext cx="0" cy="0"/>
          <a:chOff x="0" y="0"/>
          <a:chExt cx="0" cy="0"/>
        </a:xfrm>
      </p:grpSpPr>
      <p:grpSp>
        <p:nvGrpSpPr>
          <p:cNvPr id="305" name="Google Shape;305;p15"/>
          <p:cNvGrpSpPr/>
          <p:nvPr/>
        </p:nvGrpSpPr>
        <p:grpSpPr>
          <a:xfrm>
            <a:off x="174450" y="175638"/>
            <a:ext cx="8795100" cy="4826700"/>
            <a:chOff x="174450" y="176325"/>
            <a:chExt cx="8795100" cy="4826700"/>
          </a:xfrm>
        </p:grpSpPr>
        <p:sp>
          <p:nvSpPr>
            <p:cNvPr id="306" name="Google Shape;306;p15"/>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7" name="Google Shape;307;p15"/>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308" name="Google Shape;308;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09" name="Google Shape;309;p15"/>
          <p:cNvGrpSpPr/>
          <p:nvPr/>
        </p:nvGrpSpPr>
        <p:grpSpPr>
          <a:xfrm>
            <a:off x="350316" y="556714"/>
            <a:ext cx="8443350" cy="2323966"/>
            <a:chOff x="350316" y="556714"/>
            <a:chExt cx="8443350" cy="2323966"/>
          </a:xfrm>
        </p:grpSpPr>
        <p:grpSp>
          <p:nvGrpSpPr>
            <p:cNvPr id="310" name="Google Shape;310;p15"/>
            <p:cNvGrpSpPr/>
            <p:nvPr/>
          </p:nvGrpSpPr>
          <p:grpSpPr>
            <a:xfrm rot="-5400000">
              <a:off x="-774467" y="1681497"/>
              <a:ext cx="2323966" cy="74400"/>
              <a:chOff x="6549300" y="620875"/>
              <a:chExt cx="2490320" cy="74400"/>
            </a:xfrm>
          </p:grpSpPr>
          <p:sp>
            <p:nvSpPr>
              <p:cNvPr id="311" name="Google Shape;311;p1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2" name="Google Shape;312;p1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3" name="Google Shape;313;p1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4" name="Google Shape;314;p1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5" name="Google Shape;315;p1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16" name="Google Shape;316;p15"/>
            <p:cNvGrpSpPr/>
            <p:nvPr/>
          </p:nvGrpSpPr>
          <p:grpSpPr>
            <a:xfrm rot="-5400000">
              <a:off x="7594483" y="1681497"/>
              <a:ext cx="2323966" cy="74400"/>
              <a:chOff x="6549300" y="620875"/>
              <a:chExt cx="2490320" cy="74400"/>
            </a:xfrm>
          </p:grpSpPr>
          <p:sp>
            <p:nvSpPr>
              <p:cNvPr id="317" name="Google Shape;317;p1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8" name="Google Shape;318;p1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9" name="Google Shape;319;p1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20" name="Google Shape;320;p1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21" name="Google Shape;321;p1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322" name="Shape 322"/>
        <p:cNvGrpSpPr/>
        <p:nvPr/>
      </p:nvGrpSpPr>
      <p:grpSpPr>
        <a:xfrm>
          <a:off x="0" y="0"/>
          <a:ext cx="0" cy="0"/>
          <a:chOff x="0" y="0"/>
          <a:chExt cx="0" cy="0"/>
        </a:xfrm>
      </p:grpSpPr>
      <p:grpSp>
        <p:nvGrpSpPr>
          <p:cNvPr id="323" name="Google Shape;323;p16"/>
          <p:cNvGrpSpPr/>
          <p:nvPr/>
        </p:nvGrpSpPr>
        <p:grpSpPr>
          <a:xfrm>
            <a:off x="174450" y="175638"/>
            <a:ext cx="8795100" cy="4826700"/>
            <a:chOff x="174450" y="176325"/>
            <a:chExt cx="8795100" cy="4826700"/>
          </a:xfrm>
        </p:grpSpPr>
        <p:sp>
          <p:nvSpPr>
            <p:cNvPr id="324" name="Google Shape;324;p16"/>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25" name="Google Shape;325;p16"/>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326" name="Google Shape;326;p16"/>
          <p:cNvSpPr txBox="1"/>
          <p:nvPr>
            <p:ph type="title"/>
          </p:nvPr>
        </p:nvSpPr>
        <p:spPr>
          <a:xfrm>
            <a:off x="713225" y="495045"/>
            <a:ext cx="4490700" cy="1042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7" name="Google Shape;327;p16"/>
          <p:cNvSpPr txBox="1"/>
          <p:nvPr>
            <p:ph idx="1" type="subTitle"/>
          </p:nvPr>
        </p:nvSpPr>
        <p:spPr>
          <a:xfrm>
            <a:off x="713225" y="1554776"/>
            <a:ext cx="4490700" cy="92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28" name="Google Shape;328;p16"/>
          <p:cNvSpPr/>
          <p:nvPr>
            <p:ph idx="2" type="pic"/>
          </p:nvPr>
        </p:nvSpPr>
        <p:spPr>
          <a:xfrm>
            <a:off x="713225" y="2531675"/>
            <a:ext cx="4466100" cy="2069700"/>
          </a:xfrm>
          <a:prstGeom prst="rect">
            <a:avLst/>
          </a:prstGeom>
          <a:noFill/>
          <a:ln cap="flat" cmpd="sng" w="9525">
            <a:solidFill>
              <a:schemeClr val="accent2"/>
            </a:solidFill>
            <a:prstDash val="solid"/>
            <a:round/>
            <a:headEnd len="sm" w="sm" type="none"/>
            <a:tailEnd len="sm" w="sm" type="none"/>
          </a:ln>
        </p:spPr>
      </p:sp>
      <p:sp>
        <p:nvSpPr>
          <p:cNvPr id="329" name="Google Shape;329;p16"/>
          <p:cNvSpPr/>
          <p:nvPr>
            <p:ph idx="3" type="pic"/>
          </p:nvPr>
        </p:nvSpPr>
        <p:spPr>
          <a:xfrm>
            <a:off x="5333762" y="542150"/>
            <a:ext cx="3096900" cy="4059300"/>
          </a:xfrm>
          <a:prstGeom prst="rect">
            <a:avLst/>
          </a:prstGeom>
          <a:noFill/>
          <a:ln cap="flat" cmpd="sng" w="9525">
            <a:solidFill>
              <a:schemeClr val="accent2"/>
            </a:solidFill>
            <a:prstDash val="solid"/>
            <a:round/>
            <a:headEnd len="sm" w="sm" type="none"/>
            <a:tailEnd len="sm" w="sm" type="none"/>
          </a:ln>
        </p:spPr>
      </p:sp>
      <p:grpSp>
        <p:nvGrpSpPr>
          <p:cNvPr id="330" name="Google Shape;330;p16"/>
          <p:cNvGrpSpPr/>
          <p:nvPr/>
        </p:nvGrpSpPr>
        <p:grpSpPr>
          <a:xfrm flipH="1">
            <a:off x="350316" y="556714"/>
            <a:ext cx="8443350" cy="4285366"/>
            <a:chOff x="350316" y="556714"/>
            <a:chExt cx="8443350" cy="4285366"/>
          </a:xfrm>
        </p:grpSpPr>
        <p:grpSp>
          <p:nvGrpSpPr>
            <p:cNvPr id="331" name="Google Shape;331;p16"/>
            <p:cNvGrpSpPr/>
            <p:nvPr/>
          </p:nvGrpSpPr>
          <p:grpSpPr>
            <a:xfrm rot="-5400000">
              <a:off x="-774467" y="1681497"/>
              <a:ext cx="2323966" cy="74400"/>
              <a:chOff x="6549300" y="620875"/>
              <a:chExt cx="2490320" cy="74400"/>
            </a:xfrm>
          </p:grpSpPr>
          <p:sp>
            <p:nvSpPr>
              <p:cNvPr id="332" name="Google Shape;332;p16"/>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33" name="Google Shape;333;p16"/>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34" name="Google Shape;334;p16"/>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35" name="Google Shape;335;p16"/>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36" name="Google Shape;336;p16"/>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37" name="Google Shape;337;p16"/>
            <p:cNvGrpSpPr/>
            <p:nvPr/>
          </p:nvGrpSpPr>
          <p:grpSpPr>
            <a:xfrm flipH="1" rot="-5400000">
              <a:off x="7594483" y="3642897"/>
              <a:ext cx="2323966" cy="74400"/>
              <a:chOff x="6549300" y="620875"/>
              <a:chExt cx="2490320" cy="74400"/>
            </a:xfrm>
          </p:grpSpPr>
          <p:sp>
            <p:nvSpPr>
              <p:cNvPr id="338" name="Google Shape;338;p16"/>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39" name="Google Shape;339;p16"/>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40" name="Google Shape;340;p16"/>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41" name="Google Shape;341;p16"/>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42" name="Google Shape;342;p16"/>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343" name="Shape 343"/>
        <p:cNvGrpSpPr/>
        <p:nvPr/>
      </p:nvGrpSpPr>
      <p:grpSpPr>
        <a:xfrm>
          <a:off x="0" y="0"/>
          <a:ext cx="0" cy="0"/>
          <a:chOff x="0" y="0"/>
          <a:chExt cx="0" cy="0"/>
        </a:xfrm>
      </p:grpSpPr>
      <p:grpSp>
        <p:nvGrpSpPr>
          <p:cNvPr id="344" name="Google Shape;344;p17"/>
          <p:cNvGrpSpPr/>
          <p:nvPr/>
        </p:nvGrpSpPr>
        <p:grpSpPr>
          <a:xfrm>
            <a:off x="174450" y="175638"/>
            <a:ext cx="8795100" cy="4826700"/>
            <a:chOff x="174450" y="176325"/>
            <a:chExt cx="8795100" cy="4826700"/>
          </a:xfrm>
        </p:grpSpPr>
        <p:sp>
          <p:nvSpPr>
            <p:cNvPr id="345" name="Google Shape;345;p17"/>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46" name="Google Shape;346;p17"/>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347" name="Google Shape;347;p17"/>
          <p:cNvSpPr txBox="1"/>
          <p:nvPr>
            <p:ph type="title"/>
          </p:nvPr>
        </p:nvSpPr>
        <p:spPr>
          <a:xfrm>
            <a:off x="6088675" y="2421050"/>
            <a:ext cx="2342100" cy="1036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8" name="Google Shape;348;p17"/>
          <p:cNvSpPr txBox="1"/>
          <p:nvPr>
            <p:ph idx="1" type="subTitle"/>
          </p:nvPr>
        </p:nvSpPr>
        <p:spPr>
          <a:xfrm>
            <a:off x="6088675" y="3457400"/>
            <a:ext cx="2342100" cy="114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9" name="Google Shape;349;p17"/>
          <p:cNvSpPr/>
          <p:nvPr>
            <p:ph idx="2" type="pic"/>
          </p:nvPr>
        </p:nvSpPr>
        <p:spPr>
          <a:xfrm>
            <a:off x="595100" y="539500"/>
            <a:ext cx="2984700" cy="4064400"/>
          </a:xfrm>
          <a:prstGeom prst="rect">
            <a:avLst/>
          </a:prstGeom>
          <a:noFill/>
          <a:ln cap="flat" cmpd="sng" w="9525">
            <a:solidFill>
              <a:schemeClr val="accent2"/>
            </a:solidFill>
            <a:prstDash val="solid"/>
            <a:round/>
            <a:headEnd len="sm" w="sm" type="none"/>
            <a:tailEnd len="sm" w="sm" type="none"/>
          </a:ln>
        </p:spPr>
      </p:sp>
      <p:sp>
        <p:nvSpPr>
          <p:cNvPr id="350" name="Google Shape;350;p17"/>
          <p:cNvSpPr/>
          <p:nvPr>
            <p:ph idx="3" type="pic"/>
          </p:nvPr>
        </p:nvSpPr>
        <p:spPr>
          <a:xfrm>
            <a:off x="3728945" y="539500"/>
            <a:ext cx="4678800" cy="1822200"/>
          </a:xfrm>
          <a:prstGeom prst="rect">
            <a:avLst/>
          </a:prstGeom>
          <a:noFill/>
          <a:ln cap="flat" cmpd="sng" w="9525">
            <a:solidFill>
              <a:schemeClr val="accent2"/>
            </a:solidFill>
            <a:prstDash val="solid"/>
            <a:round/>
            <a:headEnd len="sm" w="sm" type="none"/>
            <a:tailEnd len="sm" w="sm" type="none"/>
          </a:ln>
        </p:spPr>
      </p:sp>
      <p:sp>
        <p:nvSpPr>
          <p:cNvPr id="351" name="Google Shape;351;p17"/>
          <p:cNvSpPr/>
          <p:nvPr>
            <p:ph idx="4" type="pic"/>
          </p:nvPr>
        </p:nvSpPr>
        <p:spPr>
          <a:xfrm>
            <a:off x="3737703" y="2461219"/>
            <a:ext cx="2148600" cy="2142900"/>
          </a:xfrm>
          <a:prstGeom prst="rect">
            <a:avLst/>
          </a:prstGeom>
          <a:noFill/>
          <a:ln cap="flat" cmpd="sng" w="9525">
            <a:solidFill>
              <a:schemeClr val="accent2"/>
            </a:solidFill>
            <a:prstDash val="solid"/>
            <a:round/>
            <a:headEnd len="sm" w="sm" type="none"/>
            <a:tailEnd len="sm" w="sm" type="none"/>
          </a:ln>
        </p:spPr>
      </p:sp>
      <p:grpSp>
        <p:nvGrpSpPr>
          <p:cNvPr id="352" name="Google Shape;352;p17"/>
          <p:cNvGrpSpPr/>
          <p:nvPr/>
        </p:nvGrpSpPr>
        <p:grpSpPr>
          <a:xfrm flipH="1" rot="10800000">
            <a:off x="350316" y="2518114"/>
            <a:ext cx="8443350" cy="2323966"/>
            <a:chOff x="350316" y="556714"/>
            <a:chExt cx="8443350" cy="2323966"/>
          </a:xfrm>
        </p:grpSpPr>
        <p:grpSp>
          <p:nvGrpSpPr>
            <p:cNvPr id="353" name="Google Shape;353;p17"/>
            <p:cNvGrpSpPr/>
            <p:nvPr/>
          </p:nvGrpSpPr>
          <p:grpSpPr>
            <a:xfrm rot="-5400000">
              <a:off x="-774467" y="1681497"/>
              <a:ext cx="2323966" cy="74400"/>
              <a:chOff x="6549300" y="620875"/>
              <a:chExt cx="2490320" cy="74400"/>
            </a:xfrm>
          </p:grpSpPr>
          <p:sp>
            <p:nvSpPr>
              <p:cNvPr id="354" name="Google Shape;354;p17"/>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55" name="Google Shape;355;p17"/>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56" name="Google Shape;356;p17"/>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57" name="Google Shape;357;p17"/>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58" name="Google Shape;358;p17"/>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59" name="Google Shape;359;p17"/>
            <p:cNvGrpSpPr/>
            <p:nvPr/>
          </p:nvGrpSpPr>
          <p:grpSpPr>
            <a:xfrm rot="-5400000">
              <a:off x="7594483" y="1681497"/>
              <a:ext cx="2323966" cy="74400"/>
              <a:chOff x="6549300" y="620875"/>
              <a:chExt cx="2490320" cy="74400"/>
            </a:xfrm>
          </p:grpSpPr>
          <p:sp>
            <p:nvSpPr>
              <p:cNvPr id="360" name="Google Shape;360;p17"/>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1" name="Google Shape;361;p17"/>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2" name="Google Shape;362;p17"/>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3" name="Google Shape;363;p17"/>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4" name="Google Shape;364;p17"/>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
    <p:spTree>
      <p:nvGrpSpPr>
        <p:cNvPr id="365" name="Shape 365"/>
        <p:cNvGrpSpPr/>
        <p:nvPr/>
      </p:nvGrpSpPr>
      <p:grpSpPr>
        <a:xfrm>
          <a:off x="0" y="0"/>
          <a:ext cx="0" cy="0"/>
          <a:chOff x="0" y="0"/>
          <a:chExt cx="0" cy="0"/>
        </a:xfrm>
      </p:grpSpPr>
      <p:grpSp>
        <p:nvGrpSpPr>
          <p:cNvPr id="366" name="Google Shape;366;p18"/>
          <p:cNvGrpSpPr/>
          <p:nvPr/>
        </p:nvGrpSpPr>
        <p:grpSpPr>
          <a:xfrm>
            <a:off x="174450" y="175638"/>
            <a:ext cx="8795100" cy="4826700"/>
            <a:chOff x="174450" y="176325"/>
            <a:chExt cx="8795100" cy="4826700"/>
          </a:xfrm>
        </p:grpSpPr>
        <p:sp>
          <p:nvSpPr>
            <p:cNvPr id="367" name="Google Shape;367;p18"/>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8" name="Google Shape;368;p18"/>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369" name="Google Shape;369;p18"/>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70" name="Google Shape;370;p18"/>
          <p:cNvSpPr txBox="1"/>
          <p:nvPr>
            <p:ph idx="1" type="body"/>
          </p:nvPr>
        </p:nvSpPr>
        <p:spPr>
          <a:xfrm>
            <a:off x="713250" y="1196100"/>
            <a:ext cx="7717500" cy="2260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120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71" name="Google Shape;371;p18"/>
          <p:cNvGrpSpPr/>
          <p:nvPr/>
        </p:nvGrpSpPr>
        <p:grpSpPr>
          <a:xfrm>
            <a:off x="350316" y="556714"/>
            <a:ext cx="8443350" cy="2323966"/>
            <a:chOff x="350316" y="556714"/>
            <a:chExt cx="8443350" cy="2323966"/>
          </a:xfrm>
        </p:grpSpPr>
        <p:grpSp>
          <p:nvGrpSpPr>
            <p:cNvPr id="372" name="Google Shape;372;p18"/>
            <p:cNvGrpSpPr/>
            <p:nvPr/>
          </p:nvGrpSpPr>
          <p:grpSpPr>
            <a:xfrm rot="-5400000">
              <a:off x="-774467" y="1681497"/>
              <a:ext cx="2323966" cy="74400"/>
              <a:chOff x="6549300" y="620875"/>
              <a:chExt cx="2490320" cy="74400"/>
            </a:xfrm>
          </p:grpSpPr>
          <p:sp>
            <p:nvSpPr>
              <p:cNvPr id="373" name="Google Shape;373;p18"/>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74" name="Google Shape;374;p18"/>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75" name="Google Shape;375;p18"/>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76" name="Google Shape;376;p18"/>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77" name="Google Shape;377;p18"/>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78" name="Google Shape;378;p18"/>
            <p:cNvGrpSpPr/>
            <p:nvPr/>
          </p:nvGrpSpPr>
          <p:grpSpPr>
            <a:xfrm rot="-5400000">
              <a:off x="7594483" y="1681497"/>
              <a:ext cx="2323966" cy="74400"/>
              <a:chOff x="6549300" y="620875"/>
              <a:chExt cx="2490320" cy="74400"/>
            </a:xfrm>
          </p:grpSpPr>
          <p:sp>
            <p:nvSpPr>
              <p:cNvPr id="379" name="Google Shape;379;p18"/>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80" name="Google Shape;380;p18"/>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81" name="Google Shape;381;p18"/>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82" name="Google Shape;382;p18"/>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83" name="Google Shape;383;p18"/>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
    <p:spTree>
      <p:nvGrpSpPr>
        <p:cNvPr id="384" name="Shape 384"/>
        <p:cNvGrpSpPr/>
        <p:nvPr/>
      </p:nvGrpSpPr>
      <p:grpSpPr>
        <a:xfrm>
          <a:off x="0" y="0"/>
          <a:ext cx="0" cy="0"/>
          <a:chOff x="0" y="0"/>
          <a:chExt cx="0" cy="0"/>
        </a:xfrm>
      </p:grpSpPr>
      <p:grpSp>
        <p:nvGrpSpPr>
          <p:cNvPr id="385" name="Google Shape;385;p19"/>
          <p:cNvGrpSpPr/>
          <p:nvPr/>
        </p:nvGrpSpPr>
        <p:grpSpPr>
          <a:xfrm>
            <a:off x="174450" y="175638"/>
            <a:ext cx="8795100" cy="4826700"/>
            <a:chOff x="174450" y="176325"/>
            <a:chExt cx="8795100" cy="4826700"/>
          </a:xfrm>
        </p:grpSpPr>
        <p:sp>
          <p:nvSpPr>
            <p:cNvPr id="386" name="Google Shape;386;p19"/>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87" name="Google Shape;387;p19"/>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388" name="Google Shape;388;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9" name="Google Shape;389;p19"/>
          <p:cNvSpPr txBox="1"/>
          <p:nvPr>
            <p:ph idx="1" type="body"/>
          </p:nvPr>
        </p:nvSpPr>
        <p:spPr>
          <a:xfrm>
            <a:off x="720000" y="1215750"/>
            <a:ext cx="6264000" cy="3388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2"/>
              </a:buClr>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90" name="Google Shape;390;p19"/>
          <p:cNvGrpSpPr/>
          <p:nvPr/>
        </p:nvGrpSpPr>
        <p:grpSpPr>
          <a:xfrm>
            <a:off x="350316" y="556714"/>
            <a:ext cx="8443350" cy="2323966"/>
            <a:chOff x="350316" y="556714"/>
            <a:chExt cx="8443350" cy="2323966"/>
          </a:xfrm>
        </p:grpSpPr>
        <p:grpSp>
          <p:nvGrpSpPr>
            <p:cNvPr id="391" name="Google Shape;391;p19"/>
            <p:cNvGrpSpPr/>
            <p:nvPr/>
          </p:nvGrpSpPr>
          <p:grpSpPr>
            <a:xfrm rot="-5400000">
              <a:off x="-774467" y="1681497"/>
              <a:ext cx="2323966" cy="74400"/>
              <a:chOff x="6549300" y="620875"/>
              <a:chExt cx="2490320" cy="74400"/>
            </a:xfrm>
          </p:grpSpPr>
          <p:sp>
            <p:nvSpPr>
              <p:cNvPr id="392" name="Google Shape;392;p19"/>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93" name="Google Shape;393;p19"/>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94" name="Google Shape;394;p19"/>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95" name="Google Shape;395;p19"/>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96" name="Google Shape;396;p19"/>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97" name="Google Shape;397;p19"/>
            <p:cNvGrpSpPr/>
            <p:nvPr/>
          </p:nvGrpSpPr>
          <p:grpSpPr>
            <a:xfrm rot="-5400000">
              <a:off x="7594483" y="1681497"/>
              <a:ext cx="2323966" cy="74400"/>
              <a:chOff x="6549300" y="620875"/>
              <a:chExt cx="2490320" cy="74400"/>
            </a:xfrm>
          </p:grpSpPr>
          <p:sp>
            <p:nvSpPr>
              <p:cNvPr id="398" name="Google Shape;398;p19"/>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99" name="Google Shape;399;p19"/>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00" name="Google Shape;400;p19"/>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01" name="Google Shape;401;p19"/>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02" name="Google Shape;402;p19"/>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403" name="Shape 403"/>
        <p:cNvGrpSpPr/>
        <p:nvPr/>
      </p:nvGrpSpPr>
      <p:grpSpPr>
        <a:xfrm>
          <a:off x="0" y="0"/>
          <a:ext cx="0" cy="0"/>
          <a:chOff x="0" y="0"/>
          <a:chExt cx="0" cy="0"/>
        </a:xfrm>
      </p:grpSpPr>
      <p:grpSp>
        <p:nvGrpSpPr>
          <p:cNvPr id="404" name="Google Shape;404;p20"/>
          <p:cNvGrpSpPr/>
          <p:nvPr/>
        </p:nvGrpSpPr>
        <p:grpSpPr>
          <a:xfrm>
            <a:off x="174450" y="175638"/>
            <a:ext cx="8795100" cy="4826700"/>
            <a:chOff x="174450" y="176325"/>
            <a:chExt cx="8795100" cy="4826700"/>
          </a:xfrm>
        </p:grpSpPr>
        <p:sp>
          <p:nvSpPr>
            <p:cNvPr id="405" name="Google Shape;405;p20"/>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06" name="Google Shape;406;p20"/>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407" name="Google Shape;407;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8" name="Google Shape;408;p20"/>
          <p:cNvSpPr txBox="1"/>
          <p:nvPr>
            <p:ph idx="1" type="subTitle"/>
          </p:nvPr>
        </p:nvSpPr>
        <p:spPr>
          <a:xfrm>
            <a:off x="713227" y="2853637"/>
            <a:ext cx="6588300" cy="47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9" name="Google Shape;409;p20"/>
          <p:cNvSpPr txBox="1"/>
          <p:nvPr>
            <p:ph idx="2" type="subTitle"/>
          </p:nvPr>
        </p:nvSpPr>
        <p:spPr>
          <a:xfrm>
            <a:off x="713226" y="1650175"/>
            <a:ext cx="6588300" cy="47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10" name="Google Shape;410;p20"/>
          <p:cNvSpPr txBox="1"/>
          <p:nvPr>
            <p:ph idx="3" type="subTitle"/>
          </p:nvPr>
        </p:nvSpPr>
        <p:spPr>
          <a:xfrm>
            <a:off x="713226" y="4057100"/>
            <a:ext cx="6588300" cy="47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11" name="Google Shape;411;p20"/>
          <p:cNvSpPr txBox="1"/>
          <p:nvPr>
            <p:ph idx="4" type="subTitle"/>
          </p:nvPr>
        </p:nvSpPr>
        <p:spPr>
          <a:xfrm>
            <a:off x="713227" y="2442137"/>
            <a:ext cx="6588300" cy="4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12" name="Google Shape;412;p20"/>
          <p:cNvSpPr txBox="1"/>
          <p:nvPr>
            <p:ph idx="5" type="subTitle"/>
          </p:nvPr>
        </p:nvSpPr>
        <p:spPr>
          <a:xfrm>
            <a:off x="713226" y="1238675"/>
            <a:ext cx="6588300" cy="4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13" name="Google Shape;413;p20"/>
          <p:cNvSpPr txBox="1"/>
          <p:nvPr>
            <p:ph idx="6" type="subTitle"/>
          </p:nvPr>
        </p:nvSpPr>
        <p:spPr>
          <a:xfrm>
            <a:off x="713225" y="3645600"/>
            <a:ext cx="6588300" cy="4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414" name="Google Shape;414;p20"/>
          <p:cNvGrpSpPr/>
          <p:nvPr/>
        </p:nvGrpSpPr>
        <p:grpSpPr>
          <a:xfrm>
            <a:off x="346058" y="4756047"/>
            <a:ext cx="8447556" cy="74403"/>
            <a:chOff x="346058" y="4756047"/>
            <a:chExt cx="8447556" cy="74403"/>
          </a:xfrm>
        </p:grpSpPr>
        <p:grpSp>
          <p:nvGrpSpPr>
            <p:cNvPr id="415" name="Google Shape;415;p20"/>
            <p:cNvGrpSpPr/>
            <p:nvPr/>
          </p:nvGrpSpPr>
          <p:grpSpPr>
            <a:xfrm flipH="1" rot="10800000">
              <a:off x="6469648" y="4756050"/>
              <a:ext cx="2323966" cy="74400"/>
              <a:chOff x="6549300" y="620875"/>
              <a:chExt cx="2490320" cy="74400"/>
            </a:xfrm>
          </p:grpSpPr>
          <p:sp>
            <p:nvSpPr>
              <p:cNvPr id="416" name="Google Shape;416;p20"/>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17" name="Google Shape;417;p20"/>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18" name="Google Shape;418;p20"/>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19" name="Google Shape;419;p20"/>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20" name="Google Shape;420;p20"/>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421" name="Google Shape;421;p20"/>
            <p:cNvGrpSpPr/>
            <p:nvPr/>
          </p:nvGrpSpPr>
          <p:grpSpPr>
            <a:xfrm rot="10800000">
              <a:off x="346058" y="4756047"/>
              <a:ext cx="2323966" cy="74400"/>
              <a:chOff x="6549300" y="620875"/>
              <a:chExt cx="2490320" cy="74400"/>
            </a:xfrm>
          </p:grpSpPr>
          <p:sp>
            <p:nvSpPr>
              <p:cNvPr id="422" name="Google Shape;422;p20"/>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23" name="Google Shape;423;p20"/>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24" name="Google Shape;424;p20"/>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25" name="Google Shape;425;p20"/>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26" name="Google Shape;426;p20"/>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grpSp>
        <p:nvGrpSpPr>
          <p:cNvPr id="25" name="Google Shape;25;p3"/>
          <p:cNvGrpSpPr/>
          <p:nvPr/>
        </p:nvGrpSpPr>
        <p:grpSpPr>
          <a:xfrm>
            <a:off x="244292" y="243900"/>
            <a:ext cx="8655872" cy="4652250"/>
            <a:chOff x="244292" y="243900"/>
            <a:chExt cx="8655872" cy="4652250"/>
          </a:xfrm>
        </p:grpSpPr>
        <p:grpSp>
          <p:nvGrpSpPr>
            <p:cNvPr id="26" name="Google Shape;26;p3"/>
            <p:cNvGrpSpPr/>
            <p:nvPr/>
          </p:nvGrpSpPr>
          <p:grpSpPr>
            <a:xfrm rot="10800000">
              <a:off x="244292" y="4821750"/>
              <a:ext cx="2323966" cy="74400"/>
              <a:chOff x="6549300" y="620875"/>
              <a:chExt cx="2490320" cy="74400"/>
            </a:xfrm>
          </p:grpSpPr>
          <p:sp>
            <p:nvSpPr>
              <p:cNvPr id="27" name="Google Shape;27;p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 name="Google Shape;28;p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9" name="Google Shape;29;p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 name="Google Shape;30;p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 name="Google Shape;31;p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2" name="Google Shape;32;p3"/>
            <p:cNvGrpSpPr/>
            <p:nvPr/>
          </p:nvGrpSpPr>
          <p:grpSpPr>
            <a:xfrm>
              <a:off x="6576198" y="243900"/>
              <a:ext cx="2323966" cy="74400"/>
              <a:chOff x="6549300" y="620875"/>
              <a:chExt cx="2490320" cy="74400"/>
            </a:xfrm>
          </p:grpSpPr>
          <p:sp>
            <p:nvSpPr>
              <p:cNvPr id="33" name="Google Shape;33;p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4" name="Google Shape;34;p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5" name="Google Shape;35;p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 name="Google Shape;36;p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7" name="Google Shape;37;p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
        <p:nvSpPr>
          <p:cNvPr id="38" name="Google Shape;38;p3"/>
          <p:cNvSpPr txBox="1"/>
          <p:nvPr>
            <p:ph type="title"/>
          </p:nvPr>
        </p:nvSpPr>
        <p:spPr>
          <a:xfrm>
            <a:off x="3703700" y="2461827"/>
            <a:ext cx="4038300" cy="967800"/>
          </a:xfrm>
          <a:prstGeom prst="rect">
            <a:avLst/>
          </a:prstGeom>
          <a:noFill/>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9" name="Google Shape;39;p3"/>
          <p:cNvSpPr txBox="1"/>
          <p:nvPr>
            <p:ph hasCustomPrompt="1" idx="2" type="title"/>
          </p:nvPr>
        </p:nvSpPr>
        <p:spPr>
          <a:xfrm>
            <a:off x="3825525" y="1526163"/>
            <a:ext cx="1260300" cy="8730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8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 name="Google Shape;40;p3"/>
          <p:cNvSpPr/>
          <p:nvPr>
            <p:ph idx="3" type="pic"/>
          </p:nvPr>
        </p:nvSpPr>
        <p:spPr>
          <a:xfrm flipH="1">
            <a:off x="713225" y="1207188"/>
            <a:ext cx="2430300" cy="2959200"/>
          </a:xfrm>
          <a:prstGeom prst="rect">
            <a:avLst/>
          </a:prstGeom>
          <a:noFill/>
          <a:ln cap="flat" cmpd="sng" w="9525">
            <a:solidFill>
              <a:schemeClr val="accent2"/>
            </a:solidFill>
            <a:prstDash val="solid"/>
            <a:round/>
            <a:headEnd len="sm" w="sm" type="none"/>
            <a:tailEnd len="sm" w="sm" type="none"/>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27" name="Shape 427"/>
        <p:cNvGrpSpPr/>
        <p:nvPr/>
      </p:nvGrpSpPr>
      <p:grpSpPr>
        <a:xfrm>
          <a:off x="0" y="0"/>
          <a:ext cx="0" cy="0"/>
          <a:chOff x="0" y="0"/>
          <a:chExt cx="0" cy="0"/>
        </a:xfrm>
      </p:grpSpPr>
      <p:grpSp>
        <p:nvGrpSpPr>
          <p:cNvPr id="428" name="Google Shape;428;p21"/>
          <p:cNvGrpSpPr/>
          <p:nvPr/>
        </p:nvGrpSpPr>
        <p:grpSpPr>
          <a:xfrm>
            <a:off x="174450" y="175638"/>
            <a:ext cx="8795100" cy="4826700"/>
            <a:chOff x="174450" y="176325"/>
            <a:chExt cx="8795100" cy="4826700"/>
          </a:xfrm>
        </p:grpSpPr>
        <p:sp>
          <p:nvSpPr>
            <p:cNvPr id="429" name="Google Shape;429;p21"/>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30" name="Google Shape;430;p21"/>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431" name="Google Shape;431;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32" name="Google Shape;432;p21"/>
          <p:cNvSpPr txBox="1"/>
          <p:nvPr>
            <p:ph idx="1" type="subTitle"/>
          </p:nvPr>
        </p:nvSpPr>
        <p:spPr>
          <a:xfrm>
            <a:off x="1205101" y="1625632"/>
            <a:ext cx="3262500" cy="116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3" name="Google Shape;433;p21"/>
          <p:cNvSpPr txBox="1"/>
          <p:nvPr>
            <p:ph idx="2" type="subTitle"/>
          </p:nvPr>
        </p:nvSpPr>
        <p:spPr>
          <a:xfrm>
            <a:off x="5168279" y="1625624"/>
            <a:ext cx="3262500" cy="116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4" name="Google Shape;434;p21"/>
          <p:cNvSpPr txBox="1"/>
          <p:nvPr>
            <p:ph idx="3" type="subTitle"/>
          </p:nvPr>
        </p:nvSpPr>
        <p:spPr>
          <a:xfrm>
            <a:off x="1205101" y="3362600"/>
            <a:ext cx="3262500" cy="116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5" name="Google Shape;435;p21"/>
          <p:cNvSpPr txBox="1"/>
          <p:nvPr>
            <p:ph idx="4" type="subTitle"/>
          </p:nvPr>
        </p:nvSpPr>
        <p:spPr>
          <a:xfrm>
            <a:off x="5168278" y="3362598"/>
            <a:ext cx="3262500" cy="116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6" name="Google Shape;436;p21"/>
          <p:cNvSpPr txBox="1"/>
          <p:nvPr>
            <p:ph idx="5" type="subTitle"/>
          </p:nvPr>
        </p:nvSpPr>
        <p:spPr>
          <a:xfrm>
            <a:off x="1205100" y="1321079"/>
            <a:ext cx="3262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37" name="Google Shape;437;p21"/>
          <p:cNvSpPr txBox="1"/>
          <p:nvPr>
            <p:ph idx="6" type="subTitle"/>
          </p:nvPr>
        </p:nvSpPr>
        <p:spPr>
          <a:xfrm>
            <a:off x="1205100" y="3058131"/>
            <a:ext cx="3262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38" name="Google Shape;438;p21"/>
          <p:cNvSpPr txBox="1"/>
          <p:nvPr>
            <p:ph idx="7" type="subTitle"/>
          </p:nvPr>
        </p:nvSpPr>
        <p:spPr>
          <a:xfrm>
            <a:off x="5168249" y="1321075"/>
            <a:ext cx="3262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39" name="Google Shape;439;p21"/>
          <p:cNvSpPr txBox="1"/>
          <p:nvPr>
            <p:ph idx="8" type="subTitle"/>
          </p:nvPr>
        </p:nvSpPr>
        <p:spPr>
          <a:xfrm>
            <a:off x="5168249" y="3058124"/>
            <a:ext cx="3262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440" name="Google Shape;440;p21"/>
          <p:cNvGrpSpPr/>
          <p:nvPr/>
        </p:nvGrpSpPr>
        <p:grpSpPr>
          <a:xfrm>
            <a:off x="346058" y="4756047"/>
            <a:ext cx="8447556" cy="74403"/>
            <a:chOff x="346058" y="4756047"/>
            <a:chExt cx="8447556" cy="74403"/>
          </a:xfrm>
        </p:grpSpPr>
        <p:grpSp>
          <p:nvGrpSpPr>
            <p:cNvPr id="441" name="Google Shape;441;p21"/>
            <p:cNvGrpSpPr/>
            <p:nvPr/>
          </p:nvGrpSpPr>
          <p:grpSpPr>
            <a:xfrm flipH="1" rot="10800000">
              <a:off x="6469648" y="4756050"/>
              <a:ext cx="2323966" cy="74400"/>
              <a:chOff x="6549300" y="620875"/>
              <a:chExt cx="2490320" cy="74400"/>
            </a:xfrm>
          </p:grpSpPr>
          <p:sp>
            <p:nvSpPr>
              <p:cNvPr id="442" name="Google Shape;442;p21"/>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3" name="Google Shape;443;p21"/>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4" name="Google Shape;444;p21"/>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5" name="Google Shape;445;p21"/>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6" name="Google Shape;446;p21"/>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447" name="Google Shape;447;p21"/>
            <p:cNvGrpSpPr/>
            <p:nvPr/>
          </p:nvGrpSpPr>
          <p:grpSpPr>
            <a:xfrm rot="10800000">
              <a:off x="346058" y="4756047"/>
              <a:ext cx="2323966" cy="74400"/>
              <a:chOff x="6549300" y="620875"/>
              <a:chExt cx="2490320" cy="74400"/>
            </a:xfrm>
          </p:grpSpPr>
          <p:sp>
            <p:nvSpPr>
              <p:cNvPr id="448" name="Google Shape;448;p21"/>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9" name="Google Shape;449;p21"/>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50" name="Google Shape;450;p21"/>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51" name="Google Shape;451;p21"/>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52" name="Google Shape;452;p21"/>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53" name="Shape 453"/>
        <p:cNvGrpSpPr/>
        <p:nvPr/>
      </p:nvGrpSpPr>
      <p:grpSpPr>
        <a:xfrm>
          <a:off x="0" y="0"/>
          <a:ext cx="0" cy="0"/>
          <a:chOff x="0" y="0"/>
          <a:chExt cx="0" cy="0"/>
        </a:xfrm>
      </p:grpSpPr>
      <p:grpSp>
        <p:nvGrpSpPr>
          <p:cNvPr id="454" name="Google Shape;454;p22"/>
          <p:cNvGrpSpPr/>
          <p:nvPr/>
        </p:nvGrpSpPr>
        <p:grpSpPr>
          <a:xfrm>
            <a:off x="174450" y="175638"/>
            <a:ext cx="8795100" cy="4826700"/>
            <a:chOff x="174450" y="176325"/>
            <a:chExt cx="8795100" cy="4826700"/>
          </a:xfrm>
        </p:grpSpPr>
        <p:sp>
          <p:nvSpPr>
            <p:cNvPr id="455" name="Google Shape;455;p22"/>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56" name="Google Shape;456;p22"/>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457" name="Google Shape;457;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58" name="Google Shape;458;p22"/>
          <p:cNvSpPr txBox="1"/>
          <p:nvPr>
            <p:ph idx="1" type="subTitle"/>
          </p:nvPr>
        </p:nvSpPr>
        <p:spPr>
          <a:xfrm>
            <a:off x="712900" y="1647487"/>
            <a:ext cx="23745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59" name="Google Shape;459;p22"/>
          <p:cNvSpPr txBox="1"/>
          <p:nvPr>
            <p:ph idx="2" type="subTitle"/>
          </p:nvPr>
        </p:nvSpPr>
        <p:spPr>
          <a:xfrm>
            <a:off x="3328097" y="1647497"/>
            <a:ext cx="24807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0" name="Google Shape;460;p22"/>
          <p:cNvSpPr txBox="1"/>
          <p:nvPr>
            <p:ph idx="3" type="subTitle"/>
          </p:nvPr>
        </p:nvSpPr>
        <p:spPr>
          <a:xfrm>
            <a:off x="712900" y="3482035"/>
            <a:ext cx="23745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1" name="Google Shape;461;p22"/>
          <p:cNvSpPr txBox="1"/>
          <p:nvPr>
            <p:ph idx="4" type="subTitle"/>
          </p:nvPr>
        </p:nvSpPr>
        <p:spPr>
          <a:xfrm>
            <a:off x="3328101" y="3482036"/>
            <a:ext cx="24807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2" name="Google Shape;462;p22"/>
          <p:cNvSpPr txBox="1"/>
          <p:nvPr>
            <p:ph idx="5" type="subTitle"/>
          </p:nvPr>
        </p:nvSpPr>
        <p:spPr>
          <a:xfrm>
            <a:off x="6049485" y="1647493"/>
            <a:ext cx="23745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3" name="Google Shape;463;p22"/>
          <p:cNvSpPr txBox="1"/>
          <p:nvPr>
            <p:ph idx="6" type="subTitle"/>
          </p:nvPr>
        </p:nvSpPr>
        <p:spPr>
          <a:xfrm>
            <a:off x="6049503" y="3482035"/>
            <a:ext cx="23745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4" name="Google Shape;464;p22"/>
          <p:cNvSpPr txBox="1"/>
          <p:nvPr>
            <p:ph idx="7" type="subTitle"/>
          </p:nvPr>
        </p:nvSpPr>
        <p:spPr>
          <a:xfrm>
            <a:off x="712900" y="1333775"/>
            <a:ext cx="23745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65" name="Google Shape;465;p22"/>
          <p:cNvSpPr txBox="1"/>
          <p:nvPr>
            <p:ph idx="8" type="subTitle"/>
          </p:nvPr>
        </p:nvSpPr>
        <p:spPr>
          <a:xfrm>
            <a:off x="3328096" y="1333775"/>
            <a:ext cx="24783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66" name="Google Shape;466;p22"/>
          <p:cNvSpPr txBox="1"/>
          <p:nvPr>
            <p:ph idx="9" type="subTitle"/>
          </p:nvPr>
        </p:nvSpPr>
        <p:spPr>
          <a:xfrm>
            <a:off x="6049481" y="1333775"/>
            <a:ext cx="23721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67" name="Google Shape;467;p22"/>
          <p:cNvSpPr txBox="1"/>
          <p:nvPr>
            <p:ph idx="13" type="subTitle"/>
          </p:nvPr>
        </p:nvSpPr>
        <p:spPr>
          <a:xfrm>
            <a:off x="712900" y="3170659"/>
            <a:ext cx="23745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68" name="Google Shape;468;p22"/>
          <p:cNvSpPr txBox="1"/>
          <p:nvPr>
            <p:ph idx="14" type="subTitle"/>
          </p:nvPr>
        </p:nvSpPr>
        <p:spPr>
          <a:xfrm>
            <a:off x="3328096" y="3170656"/>
            <a:ext cx="24783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69" name="Google Shape;469;p22"/>
          <p:cNvSpPr txBox="1"/>
          <p:nvPr>
            <p:ph idx="15" type="subTitle"/>
          </p:nvPr>
        </p:nvSpPr>
        <p:spPr>
          <a:xfrm>
            <a:off x="6049481" y="3170653"/>
            <a:ext cx="23745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470" name="Google Shape;470;p22"/>
          <p:cNvGrpSpPr/>
          <p:nvPr/>
        </p:nvGrpSpPr>
        <p:grpSpPr>
          <a:xfrm flipH="1">
            <a:off x="350316" y="556714"/>
            <a:ext cx="8443350" cy="4285366"/>
            <a:chOff x="350316" y="556714"/>
            <a:chExt cx="8443350" cy="4285366"/>
          </a:xfrm>
        </p:grpSpPr>
        <p:grpSp>
          <p:nvGrpSpPr>
            <p:cNvPr id="471" name="Google Shape;471;p22"/>
            <p:cNvGrpSpPr/>
            <p:nvPr/>
          </p:nvGrpSpPr>
          <p:grpSpPr>
            <a:xfrm rot="-5400000">
              <a:off x="-774467" y="1681497"/>
              <a:ext cx="2323966" cy="74400"/>
              <a:chOff x="6549300" y="620875"/>
              <a:chExt cx="2490320" cy="74400"/>
            </a:xfrm>
          </p:grpSpPr>
          <p:sp>
            <p:nvSpPr>
              <p:cNvPr id="472" name="Google Shape;472;p22"/>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73" name="Google Shape;473;p22"/>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74" name="Google Shape;474;p22"/>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75" name="Google Shape;475;p22"/>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76" name="Google Shape;476;p22"/>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477" name="Google Shape;477;p22"/>
            <p:cNvGrpSpPr/>
            <p:nvPr/>
          </p:nvGrpSpPr>
          <p:grpSpPr>
            <a:xfrm flipH="1" rot="-5400000">
              <a:off x="7594483" y="3642897"/>
              <a:ext cx="2323966" cy="74400"/>
              <a:chOff x="6549300" y="620875"/>
              <a:chExt cx="2490320" cy="74400"/>
            </a:xfrm>
          </p:grpSpPr>
          <p:sp>
            <p:nvSpPr>
              <p:cNvPr id="478" name="Google Shape;478;p22"/>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79" name="Google Shape;479;p22"/>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80" name="Google Shape;480;p22"/>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81" name="Google Shape;481;p22"/>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82" name="Google Shape;482;p22"/>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83" name="Shape 483"/>
        <p:cNvGrpSpPr/>
        <p:nvPr/>
      </p:nvGrpSpPr>
      <p:grpSpPr>
        <a:xfrm>
          <a:off x="0" y="0"/>
          <a:ext cx="0" cy="0"/>
          <a:chOff x="0" y="0"/>
          <a:chExt cx="0" cy="0"/>
        </a:xfrm>
      </p:grpSpPr>
      <p:grpSp>
        <p:nvGrpSpPr>
          <p:cNvPr id="484" name="Google Shape;484;p23"/>
          <p:cNvGrpSpPr/>
          <p:nvPr/>
        </p:nvGrpSpPr>
        <p:grpSpPr>
          <a:xfrm>
            <a:off x="501097" y="478065"/>
            <a:ext cx="6977160" cy="4187349"/>
            <a:chOff x="174441" y="-326550"/>
            <a:chExt cx="8795109" cy="3967547"/>
          </a:xfrm>
        </p:grpSpPr>
        <p:sp>
          <p:nvSpPr>
            <p:cNvPr id="485" name="Google Shape;485;p23"/>
            <p:cNvSpPr/>
            <p:nvPr/>
          </p:nvSpPr>
          <p:spPr>
            <a:xfrm>
              <a:off x="174441" y="-163603"/>
              <a:ext cx="8795100" cy="380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86" name="Google Shape;486;p23"/>
            <p:cNvSpPr/>
            <p:nvPr/>
          </p:nvSpPr>
          <p:spPr>
            <a:xfrm>
              <a:off x="174450" y="-3265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487" name="Google Shape;487;p23"/>
          <p:cNvSpPr txBox="1"/>
          <p:nvPr>
            <p:ph type="title"/>
          </p:nvPr>
        </p:nvSpPr>
        <p:spPr>
          <a:xfrm>
            <a:off x="713225" y="764175"/>
            <a:ext cx="4448100" cy="9171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4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88" name="Google Shape;488;p23"/>
          <p:cNvSpPr txBox="1"/>
          <p:nvPr>
            <p:ph idx="1" type="subTitle"/>
          </p:nvPr>
        </p:nvSpPr>
        <p:spPr>
          <a:xfrm>
            <a:off x="713225" y="1768225"/>
            <a:ext cx="44481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89" name="Google Shape;489;p23"/>
          <p:cNvSpPr txBox="1"/>
          <p:nvPr/>
        </p:nvSpPr>
        <p:spPr>
          <a:xfrm>
            <a:off x="713250" y="3611950"/>
            <a:ext cx="44481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s" sz="1000">
                <a:solidFill>
                  <a:schemeClr val="dk1"/>
                </a:solidFill>
                <a:latin typeface="Arimo"/>
                <a:ea typeface="Arimo"/>
                <a:cs typeface="Arimo"/>
                <a:sym typeface="Arimo"/>
              </a:rPr>
              <a:t>CRÉDITOS</a:t>
            </a:r>
            <a:r>
              <a:rPr b="1" lang="es" sz="1000">
                <a:solidFill>
                  <a:schemeClr val="dk1"/>
                </a:solidFill>
                <a:latin typeface="Arimo"/>
                <a:ea typeface="Arimo"/>
                <a:cs typeface="Arimo"/>
                <a:sym typeface="Arimo"/>
              </a:rPr>
              <a:t>:</a:t>
            </a:r>
            <a:r>
              <a:rPr lang="es" sz="1000">
                <a:solidFill>
                  <a:schemeClr val="dk1"/>
                </a:solidFill>
                <a:latin typeface="Arimo"/>
                <a:ea typeface="Arimo"/>
                <a:cs typeface="Arimo"/>
                <a:sym typeface="Arimo"/>
              </a:rPr>
              <a:t> Esta plantilla es una creación de </a:t>
            </a:r>
            <a:r>
              <a:rPr b="1" lang="es" sz="1000" u="sng">
                <a:solidFill>
                  <a:schemeClr val="dk1"/>
                </a:solidFill>
                <a:latin typeface="Arimo"/>
                <a:ea typeface="Arimo"/>
                <a:cs typeface="Arimo"/>
                <a:sym typeface="Arimo"/>
                <a:hlinkClick r:id="rId2">
                  <a:extLst>
                    <a:ext uri="{A12FA001-AC4F-418D-AE19-62706E023703}">
                      <ahyp:hlinkClr val="tx"/>
                    </a:ext>
                  </a:extLst>
                </a:hlinkClick>
              </a:rPr>
              <a:t>Slidesgo</a:t>
            </a:r>
            <a:r>
              <a:rPr lang="es" sz="1000">
                <a:solidFill>
                  <a:schemeClr val="dk1"/>
                </a:solidFill>
                <a:latin typeface="Arimo"/>
                <a:ea typeface="Arimo"/>
                <a:cs typeface="Arimo"/>
                <a:sym typeface="Arimo"/>
              </a:rPr>
              <a:t>, e incluye iconos de </a:t>
            </a:r>
            <a:r>
              <a:rPr b="1" lang="es" sz="1000" u="sng">
                <a:solidFill>
                  <a:schemeClr val="dk1"/>
                </a:solidFill>
                <a:latin typeface="Arimo"/>
                <a:ea typeface="Arimo"/>
                <a:cs typeface="Arimo"/>
                <a:sym typeface="Arimo"/>
                <a:hlinkClick r:id="rId3">
                  <a:extLst>
                    <a:ext uri="{A12FA001-AC4F-418D-AE19-62706E023703}">
                      <ahyp:hlinkClr val="tx"/>
                    </a:ext>
                  </a:extLst>
                </a:hlinkClick>
              </a:rPr>
              <a:t>Flaticon</a:t>
            </a:r>
            <a:r>
              <a:rPr lang="es" sz="1000">
                <a:solidFill>
                  <a:schemeClr val="dk1"/>
                </a:solidFill>
                <a:latin typeface="Arimo"/>
                <a:ea typeface="Arimo"/>
                <a:cs typeface="Arimo"/>
                <a:sym typeface="Arimo"/>
              </a:rPr>
              <a:t> e infografías e imágenes de </a:t>
            </a:r>
            <a:r>
              <a:rPr b="1" lang="es" sz="1000" u="sng">
                <a:solidFill>
                  <a:schemeClr val="dk1"/>
                </a:solidFill>
                <a:latin typeface="Arimo"/>
                <a:ea typeface="Arimo"/>
                <a:cs typeface="Arimo"/>
                <a:sym typeface="Arimo"/>
                <a:hlinkClick r:id="rId4">
                  <a:extLst>
                    <a:ext uri="{A12FA001-AC4F-418D-AE19-62706E023703}">
                      <ahyp:hlinkClr val="tx"/>
                    </a:ext>
                  </a:extLst>
                </a:hlinkClick>
              </a:rPr>
              <a:t>Freepik</a:t>
            </a:r>
            <a:r>
              <a:rPr lang="es" sz="1000" u="sng">
                <a:solidFill>
                  <a:schemeClr val="dk1"/>
                </a:solidFill>
                <a:latin typeface="Arimo"/>
                <a:ea typeface="Arimo"/>
                <a:cs typeface="Arimo"/>
                <a:sym typeface="Arimo"/>
              </a:rPr>
              <a:t> </a:t>
            </a:r>
            <a:endParaRPr b="1" sz="1000" u="sng">
              <a:solidFill>
                <a:schemeClr val="dk1"/>
              </a:solidFill>
              <a:latin typeface="Arimo"/>
              <a:ea typeface="Arimo"/>
              <a:cs typeface="Arimo"/>
              <a:sym typeface="Arimo"/>
            </a:endParaRPr>
          </a:p>
        </p:txBody>
      </p:sp>
      <p:grpSp>
        <p:nvGrpSpPr>
          <p:cNvPr id="490" name="Google Shape;490;p23"/>
          <p:cNvGrpSpPr/>
          <p:nvPr/>
        </p:nvGrpSpPr>
        <p:grpSpPr>
          <a:xfrm>
            <a:off x="244292" y="243900"/>
            <a:ext cx="8655872" cy="4652250"/>
            <a:chOff x="244292" y="243900"/>
            <a:chExt cx="8655872" cy="4652250"/>
          </a:xfrm>
        </p:grpSpPr>
        <p:grpSp>
          <p:nvGrpSpPr>
            <p:cNvPr id="491" name="Google Shape;491;p23"/>
            <p:cNvGrpSpPr/>
            <p:nvPr/>
          </p:nvGrpSpPr>
          <p:grpSpPr>
            <a:xfrm>
              <a:off x="6576198" y="243900"/>
              <a:ext cx="2323966" cy="74400"/>
              <a:chOff x="6549300" y="620875"/>
              <a:chExt cx="2490320" cy="74400"/>
            </a:xfrm>
          </p:grpSpPr>
          <p:sp>
            <p:nvSpPr>
              <p:cNvPr id="492" name="Google Shape;492;p2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93" name="Google Shape;493;p2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94" name="Google Shape;494;p2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95" name="Google Shape;495;p2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96" name="Google Shape;496;p2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497" name="Google Shape;497;p23"/>
            <p:cNvGrpSpPr/>
            <p:nvPr/>
          </p:nvGrpSpPr>
          <p:grpSpPr>
            <a:xfrm rot="10800000">
              <a:off x="244292" y="4821750"/>
              <a:ext cx="2323966" cy="74400"/>
              <a:chOff x="6549300" y="620875"/>
              <a:chExt cx="2490320" cy="74400"/>
            </a:xfrm>
          </p:grpSpPr>
          <p:sp>
            <p:nvSpPr>
              <p:cNvPr id="498" name="Google Shape;498;p2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99" name="Google Shape;499;p2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00" name="Google Shape;500;p2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01" name="Google Shape;501;p2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02" name="Google Shape;502;p2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503" name="Shape 503"/>
        <p:cNvGrpSpPr/>
        <p:nvPr/>
      </p:nvGrpSpPr>
      <p:grpSpPr>
        <a:xfrm>
          <a:off x="0" y="0"/>
          <a:ext cx="0" cy="0"/>
          <a:chOff x="0" y="0"/>
          <a:chExt cx="0" cy="0"/>
        </a:xfrm>
      </p:grpSpPr>
      <p:grpSp>
        <p:nvGrpSpPr>
          <p:cNvPr id="504" name="Google Shape;504;p24"/>
          <p:cNvGrpSpPr/>
          <p:nvPr/>
        </p:nvGrpSpPr>
        <p:grpSpPr>
          <a:xfrm>
            <a:off x="174450" y="175638"/>
            <a:ext cx="8795100" cy="4826700"/>
            <a:chOff x="174450" y="176325"/>
            <a:chExt cx="8795100" cy="4826700"/>
          </a:xfrm>
        </p:grpSpPr>
        <p:sp>
          <p:nvSpPr>
            <p:cNvPr id="505" name="Google Shape;505;p24"/>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06" name="Google Shape;506;p24"/>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07" name="Google Shape;507;p24"/>
          <p:cNvGrpSpPr/>
          <p:nvPr/>
        </p:nvGrpSpPr>
        <p:grpSpPr>
          <a:xfrm>
            <a:off x="331175" y="558375"/>
            <a:ext cx="8483700" cy="4045613"/>
            <a:chOff x="331175" y="558375"/>
            <a:chExt cx="8483700" cy="4045613"/>
          </a:xfrm>
        </p:grpSpPr>
        <p:grpSp>
          <p:nvGrpSpPr>
            <p:cNvPr id="508" name="Google Shape;508;p24"/>
            <p:cNvGrpSpPr/>
            <p:nvPr/>
          </p:nvGrpSpPr>
          <p:grpSpPr>
            <a:xfrm>
              <a:off x="331175" y="3552825"/>
              <a:ext cx="920400" cy="1051163"/>
              <a:chOff x="1508750" y="36588"/>
              <a:chExt cx="920400" cy="1051163"/>
            </a:xfrm>
          </p:grpSpPr>
          <p:sp>
            <p:nvSpPr>
              <p:cNvPr id="509" name="Google Shape;509;p24"/>
              <p:cNvSpPr/>
              <p:nvPr/>
            </p:nvSpPr>
            <p:spPr>
              <a:xfrm>
                <a:off x="1508750" y="492250"/>
                <a:ext cx="920400" cy="5955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0" name="Google Shape;510;p24"/>
              <p:cNvSpPr/>
              <p:nvPr/>
            </p:nvSpPr>
            <p:spPr>
              <a:xfrm rot="-2700000">
                <a:off x="1646085" y="170323"/>
                <a:ext cx="645730" cy="645730"/>
              </a:xfrm>
              <a:prstGeom prst="rtTriangle">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11" name="Google Shape;511;p24"/>
            <p:cNvGrpSpPr/>
            <p:nvPr/>
          </p:nvGrpSpPr>
          <p:grpSpPr>
            <a:xfrm>
              <a:off x="8131175" y="558375"/>
              <a:ext cx="683700" cy="1137000"/>
              <a:chOff x="-1144200" y="2928625"/>
              <a:chExt cx="683700" cy="1137000"/>
            </a:xfrm>
          </p:grpSpPr>
          <p:sp>
            <p:nvSpPr>
              <p:cNvPr id="512" name="Google Shape;512;p24"/>
              <p:cNvSpPr/>
              <p:nvPr/>
            </p:nvSpPr>
            <p:spPr>
              <a:xfrm>
                <a:off x="-1144200" y="2928625"/>
                <a:ext cx="683700" cy="1137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3" name="Google Shape;513;p24"/>
              <p:cNvSpPr/>
              <p:nvPr/>
            </p:nvSpPr>
            <p:spPr>
              <a:xfrm>
                <a:off x="-1144200" y="2928625"/>
                <a:ext cx="683700" cy="87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514" name="Google Shape;514;p24"/>
              <p:cNvGrpSpPr/>
              <p:nvPr/>
            </p:nvGrpSpPr>
            <p:grpSpPr>
              <a:xfrm>
                <a:off x="-1080750" y="3107500"/>
                <a:ext cx="556800" cy="752050"/>
                <a:chOff x="-1080750" y="3107500"/>
                <a:chExt cx="556800" cy="752050"/>
              </a:xfrm>
            </p:grpSpPr>
            <p:sp>
              <p:nvSpPr>
                <p:cNvPr id="515" name="Google Shape;515;p24"/>
                <p:cNvSpPr/>
                <p:nvPr/>
              </p:nvSpPr>
              <p:spPr>
                <a:xfrm>
                  <a:off x="-1080750" y="3107500"/>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6" name="Google Shape;516;p24"/>
                <p:cNvSpPr/>
                <p:nvPr/>
              </p:nvSpPr>
              <p:spPr>
                <a:xfrm>
                  <a:off x="-1080750" y="3159418"/>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7" name="Google Shape;517;p24"/>
                <p:cNvSpPr/>
                <p:nvPr/>
              </p:nvSpPr>
              <p:spPr>
                <a:xfrm>
                  <a:off x="-1080750" y="321133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8" name="Google Shape;518;p24"/>
                <p:cNvSpPr/>
                <p:nvPr/>
              </p:nvSpPr>
              <p:spPr>
                <a:xfrm>
                  <a:off x="-1080750" y="3263254"/>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9" name="Google Shape;519;p24"/>
                <p:cNvSpPr/>
                <p:nvPr/>
              </p:nvSpPr>
              <p:spPr>
                <a:xfrm>
                  <a:off x="-1080750" y="331517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0" name="Google Shape;520;p24"/>
                <p:cNvSpPr/>
                <p:nvPr/>
              </p:nvSpPr>
              <p:spPr>
                <a:xfrm>
                  <a:off x="-1080750" y="336708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1" name="Google Shape;521;p24"/>
                <p:cNvSpPr/>
                <p:nvPr/>
              </p:nvSpPr>
              <p:spPr>
                <a:xfrm>
                  <a:off x="-1080750" y="3419007"/>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2" name="Google Shape;522;p24"/>
                <p:cNvSpPr/>
                <p:nvPr/>
              </p:nvSpPr>
              <p:spPr>
                <a:xfrm>
                  <a:off x="-1080750" y="3470925"/>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3" name="Google Shape;523;p24"/>
                <p:cNvSpPr/>
                <p:nvPr/>
              </p:nvSpPr>
              <p:spPr>
                <a:xfrm>
                  <a:off x="-1080750" y="3522843"/>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4" name="Google Shape;524;p24"/>
                <p:cNvSpPr/>
                <p:nvPr/>
              </p:nvSpPr>
              <p:spPr>
                <a:xfrm>
                  <a:off x="-1080750" y="357476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5" name="Google Shape;525;p24"/>
                <p:cNvSpPr/>
                <p:nvPr/>
              </p:nvSpPr>
              <p:spPr>
                <a:xfrm>
                  <a:off x="-1080750" y="362667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6" name="Google Shape;526;p24"/>
                <p:cNvSpPr/>
                <p:nvPr/>
              </p:nvSpPr>
              <p:spPr>
                <a:xfrm>
                  <a:off x="-1080750" y="367859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7" name="Google Shape;527;p24"/>
                <p:cNvSpPr/>
                <p:nvPr/>
              </p:nvSpPr>
              <p:spPr>
                <a:xfrm>
                  <a:off x="-1080750" y="3730514"/>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8" name="Google Shape;528;p24"/>
                <p:cNvSpPr/>
                <p:nvPr/>
              </p:nvSpPr>
              <p:spPr>
                <a:xfrm>
                  <a:off x="-1080750" y="3782432"/>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9" name="Google Shape;529;p24"/>
                <p:cNvSpPr/>
                <p:nvPr/>
              </p:nvSpPr>
              <p:spPr>
                <a:xfrm>
                  <a:off x="-1080750" y="3834350"/>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grpSp>
        <p:nvGrpSpPr>
          <p:cNvPr id="530" name="Google Shape;530;p24"/>
          <p:cNvGrpSpPr/>
          <p:nvPr/>
        </p:nvGrpSpPr>
        <p:grpSpPr>
          <a:xfrm>
            <a:off x="346058" y="4756047"/>
            <a:ext cx="8447556" cy="74403"/>
            <a:chOff x="346058" y="4756047"/>
            <a:chExt cx="8447556" cy="74403"/>
          </a:xfrm>
        </p:grpSpPr>
        <p:grpSp>
          <p:nvGrpSpPr>
            <p:cNvPr id="531" name="Google Shape;531;p24"/>
            <p:cNvGrpSpPr/>
            <p:nvPr/>
          </p:nvGrpSpPr>
          <p:grpSpPr>
            <a:xfrm flipH="1" rot="10800000">
              <a:off x="6469648" y="4756050"/>
              <a:ext cx="2323966" cy="74400"/>
              <a:chOff x="6549300" y="620875"/>
              <a:chExt cx="2490320" cy="74400"/>
            </a:xfrm>
          </p:grpSpPr>
          <p:sp>
            <p:nvSpPr>
              <p:cNvPr id="532" name="Google Shape;532;p2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3" name="Google Shape;533;p2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4" name="Google Shape;534;p2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5" name="Google Shape;535;p2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6" name="Google Shape;536;p2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37" name="Google Shape;537;p24"/>
            <p:cNvGrpSpPr/>
            <p:nvPr/>
          </p:nvGrpSpPr>
          <p:grpSpPr>
            <a:xfrm rot="10800000">
              <a:off x="346058" y="4756047"/>
              <a:ext cx="2323966" cy="74400"/>
              <a:chOff x="6549300" y="620875"/>
              <a:chExt cx="2490320" cy="74400"/>
            </a:xfrm>
          </p:grpSpPr>
          <p:sp>
            <p:nvSpPr>
              <p:cNvPr id="538" name="Google Shape;538;p2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9" name="Google Shape;539;p2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40" name="Google Shape;540;p2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41" name="Google Shape;541;p2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42" name="Google Shape;542;p2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43" name="Shape 543"/>
        <p:cNvGrpSpPr/>
        <p:nvPr/>
      </p:nvGrpSpPr>
      <p:grpSpPr>
        <a:xfrm>
          <a:off x="0" y="0"/>
          <a:ext cx="0" cy="0"/>
          <a:chOff x="0" y="0"/>
          <a:chExt cx="0" cy="0"/>
        </a:xfrm>
      </p:grpSpPr>
      <p:grpSp>
        <p:nvGrpSpPr>
          <p:cNvPr id="544" name="Google Shape;544;p25"/>
          <p:cNvGrpSpPr/>
          <p:nvPr/>
        </p:nvGrpSpPr>
        <p:grpSpPr>
          <a:xfrm>
            <a:off x="1331884" y="588337"/>
            <a:ext cx="6480236" cy="3889386"/>
            <a:chOff x="174441" y="-326550"/>
            <a:chExt cx="8795109" cy="3967547"/>
          </a:xfrm>
        </p:grpSpPr>
        <p:sp>
          <p:nvSpPr>
            <p:cNvPr id="545" name="Google Shape;545;p25"/>
            <p:cNvSpPr/>
            <p:nvPr/>
          </p:nvSpPr>
          <p:spPr>
            <a:xfrm>
              <a:off x="174441" y="-163603"/>
              <a:ext cx="8795100" cy="380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46" name="Google Shape;546;p25"/>
            <p:cNvSpPr/>
            <p:nvPr/>
          </p:nvSpPr>
          <p:spPr>
            <a:xfrm>
              <a:off x="174450" y="-3265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47" name="Google Shape;547;p25"/>
          <p:cNvGrpSpPr/>
          <p:nvPr/>
        </p:nvGrpSpPr>
        <p:grpSpPr>
          <a:xfrm>
            <a:off x="448412" y="1052725"/>
            <a:ext cx="8082220" cy="3234675"/>
            <a:chOff x="448412" y="1052725"/>
            <a:chExt cx="8082220" cy="3234675"/>
          </a:xfrm>
        </p:grpSpPr>
        <p:grpSp>
          <p:nvGrpSpPr>
            <p:cNvPr id="548" name="Google Shape;548;p25"/>
            <p:cNvGrpSpPr/>
            <p:nvPr/>
          </p:nvGrpSpPr>
          <p:grpSpPr>
            <a:xfrm>
              <a:off x="448412" y="1052725"/>
              <a:ext cx="2011500" cy="1172100"/>
              <a:chOff x="9312437" y="1665650"/>
              <a:chExt cx="2011500" cy="1172100"/>
            </a:xfrm>
          </p:grpSpPr>
          <p:sp>
            <p:nvSpPr>
              <p:cNvPr id="549" name="Google Shape;549;p25"/>
              <p:cNvSpPr/>
              <p:nvPr/>
            </p:nvSpPr>
            <p:spPr>
              <a:xfrm>
                <a:off x="9312437" y="1665650"/>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550" name="Google Shape;550;p25"/>
              <p:cNvCxnSpPr/>
              <p:nvPr/>
            </p:nvCxnSpPr>
            <p:spPr>
              <a:xfrm>
                <a:off x="9312437" y="1788346"/>
                <a:ext cx="2011500" cy="0"/>
              </a:xfrm>
              <a:prstGeom prst="straightConnector1">
                <a:avLst/>
              </a:prstGeom>
              <a:noFill/>
              <a:ln cap="flat" cmpd="sng" w="9525">
                <a:solidFill>
                  <a:schemeClr val="accent2"/>
                </a:solidFill>
                <a:prstDash val="solid"/>
                <a:round/>
                <a:headEnd len="med" w="med" type="none"/>
                <a:tailEnd len="med" w="med" type="none"/>
              </a:ln>
            </p:spPr>
          </p:cxnSp>
          <p:sp>
            <p:nvSpPr>
              <p:cNvPr id="551" name="Google Shape;551;p25"/>
              <p:cNvSpPr/>
              <p:nvPr/>
            </p:nvSpPr>
            <p:spPr>
              <a:xfrm>
                <a:off x="9368075" y="1929625"/>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2" name="Google Shape;552;p25"/>
              <p:cNvSpPr/>
              <p:nvPr/>
            </p:nvSpPr>
            <p:spPr>
              <a:xfrm>
                <a:off x="9368075" y="1979544"/>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3" name="Google Shape;553;p25"/>
              <p:cNvSpPr/>
              <p:nvPr/>
            </p:nvSpPr>
            <p:spPr>
              <a:xfrm>
                <a:off x="9368075" y="2029464"/>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4" name="Google Shape;554;p25"/>
              <p:cNvSpPr/>
              <p:nvPr/>
            </p:nvSpPr>
            <p:spPr>
              <a:xfrm>
                <a:off x="9368075" y="2079383"/>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5" name="Google Shape;555;p25"/>
              <p:cNvSpPr/>
              <p:nvPr/>
            </p:nvSpPr>
            <p:spPr>
              <a:xfrm>
                <a:off x="9368075" y="2129303"/>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6" name="Google Shape;556;p25"/>
              <p:cNvSpPr/>
              <p:nvPr/>
            </p:nvSpPr>
            <p:spPr>
              <a:xfrm>
                <a:off x="9368075" y="2179222"/>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7" name="Google Shape;557;p25"/>
              <p:cNvSpPr/>
              <p:nvPr/>
            </p:nvSpPr>
            <p:spPr>
              <a:xfrm>
                <a:off x="9368075" y="2229142"/>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8" name="Google Shape;558;p25"/>
              <p:cNvSpPr/>
              <p:nvPr/>
            </p:nvSpPr>
            <p:spPr>
              <a:xfrm>
                <a:off x="9368075" y="2279050"/>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559" name="Google Shape;559;p25"/>
              <p:cNvGrpSpPr/>
              <p:nvPr/>
            </p:nvGrpSpPr>
            <p:grpSpPr>
              <a:xfrm>
                <a:off x="9368075" y="2460800"/>
                <a:ext cx="698400" cy="77700"/>
                <a:chOff x="9368075" y="2460800"/>
                <a:chExt cx="698400" cy="77700"/>
              </a:xfrm>
            </p:grpSpPr>
            <p:sp>
              <p:nvSpPr>
                <p:cNvPr id="560" name="Google Shape;560;p25"/>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61" name="Google Shape;561;p25"/>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562" name="Google Shape;562;p25"/>
              <p:cNvSpPr/>
              <p:nvPr/>
            </p:nvSpPr>
            <p:spPr>
              <a:xfrm>
                <a:off x="9368075" y="2328974"/>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63" name="Google Shape;563;p25"/>
              <p:cNvSpPr/>
              <p:nvPr/>
            </p:nvSpPr>
            <p:spPr>
              <a:xfrm>
                <a:off x="9368075" y="2378898"/>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64" name="Google Shape;564;p25"/>
            <p:cNvGrpSpPr/>
            <p:nvPr/>
          </p:nvGrpSpPr>
          <p:grpSpPr>
            <a:xfrm>
              <a:off x="7270325" y="3319600"/>
              <a:ext cx="1260307" cy="967800"/>
              <a:chOff x="9185600" y="1152775"/>
              <a:chExt cx="1260307" cy="967800"/>
            </a:xfrm>
          </p:grpSpPr>
          <p:sp>
            <p:nvSpPr>
              <p:cNvPr id="565" name="Google Shape;565;p25"/>
              <p:cNvSpPr/>
              <p:nvPr/>
            </p:nvSpPr>
            <p:spPr>
              <a:xfrm>
                <a:off x="9185600" y="1152775"/>
                <a:ext cx="1258500" cy="9678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566" name="Google Shape;566;p25"/>
              <p:cNvCxnSpPr/>
              <p:nvPr/>
            </p:nvCxnSpPr>
            <p:spPr>
              <a:xfrm>
                <a:off x="9185607" y="1275471"/>
                <a:ext cx="1260300" cy="0"/>
              </a:xfrm>
              <a:prstGeom prst="straightConnector1">
                <a:avLst/>
              </a:prstGeom>
              <a:noFill/>
              <a:ln cap="flat" cmpd="sng" w="9525">
                <a:solidFill>
                  <a:schemeClr val="accent2"/>
                </a:solidFill>
                <a:prstDash val="solid"/>
                <a:round/>
                <a:headEnd len="med" w="med" type="none"/>
                <a:tailEnd len="med" w="med" type="none"/>
              </a:ln>
            </p:spPr>
          </p:cxnSp>
          <p:grpSp>
            <p:nvGrpSpPr>
              <p:cNvPr id="567" name="Google Shape;567;p25"/>
              <p:cNvGrpSpPr/>
              <p:nvPr/>
            </p:nvGrpSpPr>
            <p:grpSpPr>
              <a:xfrm>
                <a:off x="9272252" y="1332250"/>
                <a:ext cx="1084871" cy="608875"/>
                <a:chOff x="9220470" y="1332238"/>
                <a:chExt cx="1188900" cy="608875"/>
              </a:xfrm>
            </p:grpSpPr>
            <p:sp>
              <p:nvSpPr>
                <p:cNvPr id="568" name="Google Shape;568;p25"/>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69" name="Google Shape;569;p25"/>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0" name="Google Shape;570;p25"/>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1" name="Google Shape;571;p25"/>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2" name="Google Shape;572;p25"/>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3" name="Google Shape;573;p25"/>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4" name="Google Shape;574;p25"/>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5" name="Google Shape;575;p25"/>
                <p:cNvSpPr/>
                <p:nvPr/>
              </p:nvSpPr>
              <p:spPr>
                <a:xfrm>
                  <a:off x="9220470" y="1681663"/>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576" name="Google Shape;576;p25"/>
                <p:cNvGrpSpPr/>
                <p:nvPr/>
              </p:nvGrpSpPr>
              <p:grpSpPr>
                <a:xfrm>
                  <a:off x="9220470" y="1863413"/>
                  <a:ext cx="437617" cy="77700"/>
                  <a:chOff x="9368075" y="2460800"/>
                  <a:chExt cx="698400" cy="77700"/>
                </a:xfrm>
              </p:grpSpPr>
              <p:sp>
                <p:nvSpPr>
                  <p:cNvPr id="577" name="Google Shape;577;p25"/>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8" name="Google Shape;578;p25"/>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579" name="Google Shape;579;p25"/>
                <p:cNvSpPr/>
                <p:nvPr/>
              </p:nvSpPr>
              <p:spPr>
                <a:xfrm>
                  <a:off x="9220470" y="1731586"/>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0" name="Google Shape;580;p25"/>
                <p:cNvSpPr/>
                <p:nvPr/>
              </p:nvSpPr>
              <p:spPr>
                <a:xfrm>
                  <a:off x="9220470" y="1781510"/>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grpSp>
        <p:nvGrpSpPr>
          <p:cNvPr id="581" name="Google Shape;581;p25"/>
          <p:cNvGrpSpPr/>
          <p:nvPr/>
        </p:nvGrpSpPr>
        <p:grpSpPr>
          <a:xfrm flipH="1">
            <a:off x="244292" y="243900"/>
            <a:ext cx="8655872" cy="4652250"/>
            <a:chOff x="244292" y="243900"/>
            <a:chExt cx="8655872" cy="4652250"/>
          </a:xfrm>
        </p:grpSpPr>
        <p:grpSp>
          <p:nvGrpSpPr>
            <p:cNvPr id="582" name="Google Shape;582;p25"/>
            <p:cNvGrpSpPr/>
            <p:nvPr/>
          </p:nvGrpSpPr>
          <p:grpSpPr>
            <a:xfrm>
              <a:off x="6576198" y="243900"/>
              <a:ext cx="2323966" cy="74400"/>
              <a:chOff x="6549300" y="620875"/>
              <a:chExt cx="2490320" cy="74400"/>
            </a:xfrm>
          </p:grpSpPr>
          <p:sp>
            <p:nvSpPr>
              <p:cNvPr id="583" name="Google Shape;583;p2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4" name="Google Shape;584;p2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5" name="Google Shape;585;p2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6" name="Google Shape;586;p2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7" name="Google Shape;587;p2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88" name="Google Shape;588;p25"/>
            <p:cNvGrpSpPr/>
            <p:nvPr/>
          </p:nvGrpSpPr>
          <p:grpSpPr>
            <a:xfrm rot="10800000">
              <a:off x="244292" y="4821750"/>
              <a:ext cx="2323966" cy="74400"/>
              <a:chOff x="6549300" y="620875"/>
              <a:chExt cx="2490320" cy="74400"/>
            </a:xfrm>
          </p:grpSpPr>
          <p:sp>
            <p:nvSpPr>
              <p:cNvPr id="589" name="Google Shape;589;p2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90" name="Google Shape;590;p2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91" name="Google Shape;591;p2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92" name="Google Shape;592;p2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93" name="Google Shape;593;p2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97" name="Shape 597"/>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598" name="Shape 598"/>
        <p:cNvGrpSpPr/>
        <p:nvPr/>
      </p:nvGrpSpPr>
      <p:grpSpPr>
        <a:xfrm>
          <a:off x="0" y="0"/>
          <a:ext cx="0" cy="0"/>
          <a:chOff x="0" y="0"/>
          <a:chExt cx="0" cy="0"/>
        </a:xfrm>
      </p:grpSpPr>
      <p:sp>
        <p:nvSpPr>
          <p:cNvPr id="599" name="Google Shape;599;p2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174450" y="175638"/>
            <a:ext cx="8795100" cy="4826700"/>
            <a:chOff x="174450" y="176325"/>
            <a:chExt cx="8795100" cy="4826700"/>
          </a:xfrm>
        </p:grpSpPr>
        <p:sp>
          <p:nvSpPr>
            <p:cNvPr id="43" name="Google Shape;43;p4"/>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 name="Google Shape;44;p4"/>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45" name="Google Shape;4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6" name="Google Shape;46;p4"/>
          <p:cNvSpPr txBox="1"/>
          <p:nvPr>
            <p:ph idx="1" type="body"/>
          </p:nvPr>
        </p:nvSpPr>
        <p:spPr>
          <a:xfrm>
            <a:off x="720000" y="1215751"/>
            <a:ext cx="7704000" cy="3576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grpSp>
        <p:nvGrpSpPr>
          <p:cNvPr id="47" name="Google Shape;47;p4"/>
          <p:cNvGrpSpPr/>
          <p:nvPr/>
        </p:nvGrpSpPr>
        <p:grpSpPr>
          <a:xfrm>
            <a:off x="350316" y="556714"/>
            <a:ext cx="8443298" cy="4273736"/>
            <a:chOff x="350316" y="556714"/>
            <a:chExt cx="8443298" cy="4273736"/>
          </a:xfrm>
        </p:grpSpPr>
        <p:grpSp>
          <p:nvGrpSpPr>
            <p:cNvPr id="48" name="Google Shape;48;p4"/>
            <p:cNvGrpSpPr/>
            <p:nvPr/>
          </p:nvGrpSpPr>
          <p:grpSpPr>
            <a:xfrm flipH="1" rot="10800000">
              <a:off x="6469648" y="4756050"/>
              <a:ext cx="2323966" cy="74400"/>
              <a:chOff x="6549300" y="620875"/>
              <a:chExt cx="2490320" cy="74400"/>
            </a:xfrm>
          </p:grpSpPr>
          <p:sp>
            <p:nvSpPr>
              <p:cNvPr id="49" name="Google Shape;49;p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0" name="Google Shape;50;p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 name="Google Shape;51;p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 name="Google Shape;52;p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 name="Google Shape;53;p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4" name="Google Shape;54;p4"/>
            <p:cNvGrpSpPr/>
            <p:nvPr/>
          </p:nvGrpSpPr>
          <p:grpSpPr>
            <a:xfrm rot="-5400000">
              <a:off x="-774467" y="1681497"/>
              <a:ext cx="2323966" cy="74400"/>
              <a:chOff x="6549300" y="620875"/>
              <a:chExt cx="2490320" cy="74400"/>
            </a:xfrm>
          </p:grpSpPr>
          <p:sp>
            <p:nvSpPr>
              <p:cNvPr id="55" name="Google Shape;55;p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6" name="Google Shape;56;p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 name="Google Shape;57;p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 name="Google Shape;58;p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9" name="Google Shape;59;p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0" name="Shape 60"/>
        <p:cNvGrpSpPr/>
        <p:nvPr/>
      </p:nvGrpSpPr>
      <p:grpSpPr>
        <a:xfrm>
          <a:off x="0" y="0"/>
          <a:ext cx="0" cy="0"/>
          <a:chOff x="0" y="0"/>
          <a:chExt cx="0" cy="0"/>
        </a:xfrm>
      </p:grpSpPr>
      <p:grpSp>
        <p:nvGrpSpPr>
          <p:cNvPr id="61" name="Google Shape;61;p5"/>
          <p:cNvGrpSpPr/>
          <p:nvPr/>
        </p:nvGrpSpPr>
        <p:grpSpPr>
          <a:xfrm>
            <a:off x="174450" y="175638"/>
            <a:ext cx="8795100" cy="4826700"/>
            <a:chOff x="174450" y="176325"/>
            <a:chExt cx="8795100" cy="4826700"/>
          </a:xfrm>
        </p:grpSpPr>
        <p:sp>
          <p:nvSpPr>
            <p:cNvPr id="62" name="Google Shape;62;p5"/>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3" name="Google Shape;63;p5"/>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64" name="Google Shape;6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5" name="Google Shape;65;p5"/>
          <p:cNvSpPr txBox="1"/>
          <p:nvPr>
            <p:ph idx="1" type="subTitle"/>
          </p:nvPr>
        </p:nvSpPr>
        <p:spPr>
          <a:xfrm>
            <a:off x="1285425" y="3452175"/>
            <a:ext cx="7145400" cy="80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6" name="Google Shape;66;p5"/>
          <p:cNvSpPr txBox="1"/>
          <p:nvPr>
            <p:ph idx="2" type="subTitle"/>
          </p:nvPr>
        </p:nvSpPr>
        <p:spPr>
          <a:xfrm>
            <a:off x="1285425" y="1787325"/>
            <a:ext cx="7145400" cy="80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7" name="Google Shape;67;p5"/>
          <p:cNvSpPr txBox="1"/>
          <p:nvPr>
            <p:ph idx="3" type="subTitle"/>
          </p:nvPr>
        </p:nvSpPr>
        <p:spPr>
          <a:xfrm>
            <a:off x="1285488" y="1355725"/>
            <a:ext cx="7145400" cy="485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68" name="Google Shape;68;p5"/>
          <p:cNvSpPr txBox="1"/>
          <p:nvPr>
            <p:ph idx="4" type="subTitle"/>
          </p:nvPr>
        </p:nvSpPr>
        <p:spPr>
          <a:xfrm>
            <a:off x="1285435" y="3020575"/>
            <a:ext cx="7145400" cy="485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69" name="Google Shape;69;p5"/>
          <p:cNvGrpSpPr/>
          <p:nvPr/>
        </p:nvGrpSpPr>
        <p:grpSpPr>
          <a:xfrm>
            <a:off x="350316" y="556714"/>
            <a:ext cx="8443350" cy="2323966"/>
            <a:chOff x="350316" y="556714"/>
            <a:chExt cx="8443350" cy="2323966"/>
          </a:xfrm>
        </p:grpSpPr>
        <p:grpSp>
          <p:nvGrpSpPr>
            <p:cNvPr id="70" name="Google Shape;70;p5"/>
            <p:cNvGrpSpPr/>
            <p:nvPr/>
          </p:nvGrpSpPr>
          <p:grpSpPr>
            <a:xfrm rot="-5400000">
              <a:off x="-774467" y="1681497"/>
              <a:ext cx="2323966" cy="74400"/>
              <a:chOff x="6549300" y="620875"/>
              <a:chExt cx="2490320" cy="74400"/>
            </a:xfrm>
          </p:grpSpPr>
          <p:sp>
            <p:nvSpPr>
              <p:cNvPr id="71" name="Google Shape;71;p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 name="Google Shape;72;p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 name="Google Shape;73;p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 name="Google Shape;74;p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5" name="Google Shape;75;p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76" name="Google Shape;76;p5"/>
            <p:cNvGrpSpPr/>
            <p:nvPr/>
          </p:nvGrpSpPr>
          <p:grpSpPr>
            <a:xfrm rot="-5400000">
              <a:off x="7594483" y="1681497"/>
              <a:ext cx="2323966" cy="74400"/>
              <a:chOff x="6549300" y="620875"/>
              <a:chExt cx="2490320" cy="74400"/>
            </a:xfrm>
          </p:grpSpPr>
          <p:sp>
            <p:nvSpPr>
              <p:cNvPr id="77" name="Google Shape;77;p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8" name="Google Shape;78;p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9" name="Google Shape;79;p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 name="Google Shape;80;p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 name="Google Shape;81;p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2" name="Shape 82"/>
        <p:cNvGrpSpPr/>
        <p:nvPr/>
      </p:nvGrpSpPr>
      <p:grpSpPr>
        <a:xfrm>
          <a:off x="0" y="0"/>
          <a:ext cx="0" cy="0"/>
          <a:chOff x="0" y="0"/>
          <a:chExt cx="0" cy="0"/>
        </a:xfrm>
      </p:grpSpPr>
      <p:grpSp>
        <p:nvGrpSpPr>
          <p:cNvPr id="83" name="Google Shape;83;p6"/>
          <p:cNvGrpSpPr/>
          <p:nvPr/>
        </p:nvGrpSpPr>
        <p:grpSpPr>
          <a:xfrm>
            <a:off x="174450" y="175638"/>
            <a:ext cx="8795100" cy="4826700"/>
            <a:chOff x="174450" y="176325"/>
            <a:chExt cx="8795100" cy="4826700"/>
          </a:xfrm>
        </p:grpSpPr>
        <p:sp>
          <p:nvSpPr>
            <p:cNvPr id="84" name="Google Shape;84;p6"/>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5" name="Google Shape;85;p6"/>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86" name="Google Shape;8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87" name="Google Shape;87;p6"/>
          <p:cNvGrpSpPr/>
          <p:nvPr/>
        </p:nvGrpSpPr>
        <p:grpSpPr>
          <a:xfrm flipH="1" rot="10800000">
            <a:off x="350316" y="2518114"/>
            <a:ext cx="8443350" cy="2323966"/>
            <a:chOff x="350316" y="556714"/>
            <a:chExt cx="8443350" cy="2323966"/>
          </a:xfrm>
        </p:grpSpPr>
        <p:grpSp>
          <p:nvGrpSpPr>
            <p:cNvPr id="88" name="Google Shape;88;p6"/>
            <p:cNvGrpSpPr/>
            <p:nvPr/>
          </p:nvGrpSpPr>
          <p:grpSpPr>
            <a:xfrm rot="-5400000">
              <a:off x="-774467" y="1681497"/>
              <a:ext cx="2323966" cy="74400"/>
              <a:chOff x="6549300" y="620875"/>
              <a:chExt cx="2490320" cy="74400"/>
            </a:xfrm>
          </p:grpSpPr>
          <p:sp>
            <p:nvSpPr>
              <p:cNvPr id="89" name="Google Shape;89;p6"/>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0" name="Google Shape;90;p6"/>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1" name="Google Shape;91;p6"/>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2" name="Google Shape;92;p6"/>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3" name="Google Shape;93;p6"/>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94" name="Google Shape;94;p6"/>
            <p:cNvGrpSpPr/>
            <p:nvPr/>
          </p:nvGrpSpPr>
          <p:grpSpPr>
            <a:xfrm rot="-5400000">
              <a:off x="7594483" y="1681497"/>
              <a:ext cx="2323966" cy="74400"/>
              <a:chOff x="6549300" y="620875"/>
              <a:chExt cx="2490320" cy="74400"/>
            </a:xfrm>
          </p:grpSpPr>
          <p:sp>
            <p:nvSpPr>
              <p:cNvPr id="95" name="Google Shape;95;p6"/>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6" name="Google Shape;96;p6"/>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7" name="Google Shape;97;p6"/>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 name="Google Shape;98;p6"/>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 name="Google Shape;99;p6"/>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0" name="Shape 100"/>
        <p:cNvGrpSpPr/>
        <p:nvPr/>
      </p:nvGrpSpPr>
      <p:grpSpPr>
        <a:xfrm>
          <a:off x="0" y="0"/>
          <a:ext cx="0" cy="0"/>
          <a:chOff x="0" y="0"/>
          <a:chExt cx="0" cy="0"/>
        </a:xfrm>
      </p:grpSpPr>
      <p:grpSp>
        <p:nvGrpSpPr>
          <p:cNvPr id="101" name="Google Shape;101;p7"/>
          <p:cNvGrpSpPr/>
          <p:nvPr/>
        </p:nvGrpSpPr>
        <p:grpSpPr>
          <a:xfrm>
            <a:off x="174450" y="175638"/>
            <a:ext cx="8795100" cy="4826700"/>
            <a:chOff x="174450" y="176325"/>
            <a:chExt cx="8795100" cy="4826700"/>
          </a:xfrm>
        </p:grpSpPr>
        <p:sp>
          <p:nvSpPr>
            <p:cNvPr id="102" name="Google Shape;102;p7"/>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3" name="Google Shape;103;p7"/>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04" name="Google Shape;104;p7"/>
          <p:cNvSpPr txBox="1"/>
          <p:nvPr>
            <p:ph type="title"/>
          </p:nvPr>
        </p:nvSpPr>
        <p:spPr>
          <a:xfrm>
            <a:off x="713225" y="508374"/>
            <a:ext cx="4294800" cy="1034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5" name="Google Shape;105;p7"/>
          <p:cNvSpPr txBox="1"/>
          <p:nvPr>
            <p:ph idx="1" type="subTitle"/>
          </p:nvPr>
        </p:nvSpPr>
        <p:spPr>
          <a:xfrm>
            <a:off x="713225" y="1790050"/>
            <a:ext cx="4037400" cy="267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1200"/>
              <a:buChar char="●"/>
              <a:defRPr/>
            </a:lvl1pPr>
            <a:lvl2pPr lvl="1" rtl="0" algn="ctr">
              <a:lnSpc>
                <a:spcPct val="100000"/>
              </a:lnSpc>
              <a:spcBef>
                <a:spcPts val="1000"/>
              </a:spcBef>
              <a:spcAft>
                <a:spcPts val="0"/>
              </a:spcAft>
              <a:buClr>
                <a:srgbClr val="E76A28"/>
              </a:buClr>
              <a:buSzPts val="1200"/>
              <a:buChar char="○"/>
              <a:defRPr/>
            </a:lvl2pPr>
            <a:lvl3pPr lvl="2" rtl="0" algn="ctr">
              <a:lnSpc>
                <a:spcPct val="100000"/>
              </a:lnSpc>
              <a:spcBef>
                <a:spcPts val="0"/>
              </a:spcBef>
              <a:spcAft>
                <a:spcPts val="0"/>
              </a:spcAft>
              <a:buClr>
                <a:srgbClr val="E76A28"/>
              </a:buClr>
              <a:buSzPts val="1200"/>
              <a:buChar char="■"/>
              <a:defRPr/>
            </a:lvl3pPr>
            <a:lvl4pPr lvl="3" rtl="0" algn="ctr">
              <a:lnSpc>
                <a:spcPct val="100000"/>
              </a:lnSpc>
              <a:spcBef>
                <a:spcPts val="0"/>
              </a:spcBef>
              <a:spcAft>
                <a:spcPts val="0"/>
              </a:spcAft>
              <a:buClr>
                <a:srgbClr val="E76A28"/>
              </a:buClr>
              <a:buSzPts val="1200"/>
              <a:buChar char="●"/>
              <a:defRPr/>
            </a:lvl4pPr>
            <a:lvl5pPr lvl="4" rtl="0" algn="ctr">
              <a:lnSpc>
                <a:spcPct val="100000"/>
              </a:lnSpc>
              <a:spcBef>
                <a:spcPts val="0"/>
              </a:spcBef>
              <a:spcAft>
                <a:spcPts val="0"/>
              </a:spcAft>
              <a:buClr>
                <a:srgbClr val="E76A28"/>
              </a:buClr>
              <a:buSzPts val="1200"/>
              <a:buChar char="○"/>
              <a:defRPr/>
            </a:lvl5pPr>
            <a:lvl6pPr lvl="5" rtl="0" algn="ctr">
              <a:lnSpc>
                <a:spcPct val="100000"/>
              </a:lnSpc>
              <a:spcBef>
                <a:spcPts val="0"/>
              </a:spcBef>
              <a:spcAft>
                <a:spcPts val="0"/>
              </a:spcAft>
              <a:buClr>
                <a:srgbClr val="999999"/>
              </a:buClr>
              <a:buSzPts val="1200"/>
              <a:buChar char="■"/>
              <a:defRPr/>
            </a:lvl6pPr>
            <a:lvl7pPr lvl="6" rtl="0" algn="ctr">
              <a:lnSpc>
                <a:spcPct val="100000"/>
              </a:lnSpc>
              <a:spcBef>
                <a:spcPts val="0"/>
              </a:spcBef>
              <a:spcAft>
                <a:spcPts val="0"/>
              </a:spcAft>
              <a:buClr>
                <a:srgbClr val="999999"/>
              </a:buClr>
              <a:buSzPts val="1200"/>
              <a:buChar char="●"/>
              <a:defRPr/>
            </a:lvl7pPr>
            <a:lvl8pPr lvl="7" rtl="0" algn="ctr">
              <a:lnSpc>
                <a:spcPct val="100000"/>
              </a:lnSpc>
              <a:spcBef>
                <a:spcPts val="0"/>
              </a:spcBef>
              <a:spcAft>
                <a:spcPts val="0"/>
              </a:spcAft>
              <a:buClr>
                <a:srgbClr val="999999"/>
              </a:buClr>
              <a:buSzPts val="1200"/>
              <a:buChar char="○"/>
              <a:defRPr/>
            </a:lvl8pPr>
            <a:lvl9pPr lvl="8" rtl="0" algn="ctr">
              <a:lnSpc>
                <a:spcPct val="100000"/>
              </a:lnSpc>
              <a:spcBef>
                <a:spcPts val="0"/>
              </a:spcBef>
              <a:spcAft>
                <a:spcPts val="0"/>
              </a:spcAft>
              <a:buClr>
                <a:srgbClr val="999999"/>
              </a:buClr>
              <a:buSzPts val="1200"/>
              <a:buChar char="■"/>
              <a:defRPr/>
            </a:lvl9pPr>
          </a:lstStyle>
          <a:p/>
        </p:txBody>
      </p:sp>
      <p:sp>
        <p:nvSpPr>
          <p:cNvPr id="106" name="Google Shape;106;p7"/>
          <p:cNvSpPr/>
          <p:nvPr>
            <p:ph idx="2" type="pic"/>
          </p:nvPr>
        </p:nvSpPr>
        <p:spPr>
          <a:xfrm flipH="1">
            <a:off x="5765577" y="891550"/>
            <a:ext cx="2499000" cy="3644700"/>
          </a:xfrm>
          <a:prstGeom prst="rect">
            <a:avLst/>
          </a:prstGeom>
          <a:noFill/>
          <a:ln cap="flat" cmpd="sng" w="9525">
            <a:solidFill>
              <a:schemeClr val="accent2"/>
            </a:solidFill>
            <a:prstDash val="solid"/>
            <a:round/>
            <a:headEnd len="sm" w="sm" type="none"/>
            <a:tailEnd len="sm" w="sm" type="none"/>
          </a:ln>
        </p:spPr>
      </p:sp>
      <p:grpSp>
        <p:nvGrpSpPr>
          <p:cNvPr id="107" name="Google Shape;107;p7"/>
          <p:cNvGrpSpPr/>
          <p:nvPr/>
        </p:nvGrpSpPr>
        <p:grpSpPr>
          <a:xfrm>
            <a:off x="350316" y="556714"/>
            <a:ext cx="8443350" cy="4285366"/>
            <a:chOff x="350316" y="556714"/>
            <a:chExt cx="8443350" cy="4285366"/>
          </a:xfrm>
        </p:grpSpPr>
        <p:grpSp>
          <p:nvGrpSpPr>
            <p:cNvPr id="108" name="Google Shape;108;p7"/>
            <p:cNvGrpSpPr/>
            <p:nvPr/>
          </p:nvGrpSpPr>
          <p:grpSpPr>
            <a:xfrm rot="-5400000">
              <a:off x="-774467" y="1681497"/>
              <a:ext cx="2323966" cy="74400"/>
              <a:chOff x="6549300" y="620875"/>
              <a:chExt cx="2490320" cy="74400"/>
            </a:xfrm>
          </p:grpSpPr>
          <p:sp>
            <p:nvSpPr>
              <p:cNvPr id="109" name="Google Shape;109;p7"/>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0" name="Google Shape;110;p7"/>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1" name="Google Shape;111;p7"/>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2" name="Google Shape;112;p7"/>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 name="Google Shape;113;p7"/>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14" name="Google Shape;114;p7"/>
            <p:cNvGrpSpPr/>
            <p:nvPr/>
          </p:nvGrpSpPr>
          <p:grpSpPr>
            <a:xfrm flipH="1" rot="-5400000">
              <a:off x="7594483" y="3642897"/>
              <a:ext cx="2323966" cy="74400"/>
              <a:chOff x="6549300" y="620875"/>
              <a:chExt cx="2490320" cy="74400"/>
            </a:xfrm>
          </p:grpSpPr>
          <p:sp>
            <p:nvSpPr>
              <p:cNvPr id="115" name="Google Shape;115;p7"/>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6" name="Google Shape;116;p7"/>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7" name="Google Shape;117;p7"/>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8" name="Google Shape;118;p7"/>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9" name="Google Shape;119;p7"/>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0" name="Shape 120"/>
        <p:cNvGrpSpPr/>
        <p:nvPr/>
      </p:nvGrpSpPr>
      <p:grpSpPr>
        <a:xfrm>
          <a:off x="0" y="0"/>
          <a:ext cx="0" cy="0"/>
          <a:chOff x="0" y="0"/>
          <a:chExt cx="0" cy="0"/>
        </a:xfrm>
      </p:grpSpPr>
      <p:grpSp>
        <p:nvGrpSpPr>
          <p:cNvPr id="121" name="Google Shape;121;p8"/>
          <p:cNvGrpSpPr/>
          <p:nvPr/>
        </p:nvGrpSpPr>
        <p:grpSpPr>
          <a:xfrm>
            <a:off x="968495" y="478075"/>
            <a:ext cx="7206712" cy="4187349"/>
            <a:chOff x="174441" y="-326550"/>
            <a:chExt cx="8795109" cy="3967547"/>
          </a:xfrm>
        </p:grpSpPr>
        <p:sp>
          <p:nvSpPr>
            <p:cNvPr id="122" name="Google Shape;122;p8"/>
            <p:cNvSpPr/>
            <p:nvPr/>
          </p:nvSpPr>
          <p:spPr>
            <a:xfrm>
              <a:off x="174441" y="-163603"/>
              <a:ext cx="8795100" cy="380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3" name="Google Shape;123;p8"/>
            <p:cNvSpPr/>
            <p:nvPr/>
          </p:nvSpPr>
          <p:spPr>
            <a:xfrm>
              <a:off x="174450" y="-3265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24" name="Google Shape;124;p8"/>
          <p:cNvSpPr txBox="1"/>
          <p:nvPr>
            <p:ph type="title"/>
          </p:nvPr>
        </p:nvSpPr>
        <p:spPr>
          <a:xfrm>
            <a:off x="1787450" y="1307100"/>
            <a:ext cx="55692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grpSp>
        <p:nvGrpSpPr>
          <p:cNvPr id="125" name="Google Shape;125;p8"/>
          <p:cNvGrpSpPr/>
          <p:nvPr/>
        </p:nvGrpSpPr>
        <p:grpSpPr>
          <a:xfrm flipH="1">
            <a:off x="244292" y="243900"/>
            <a:ext cx="8655872" cy="4652250"/>
            <a:chOff x="244292" y="243900"/>
            <a:chExt cx="8655872" cy="4652250"/>
          </a:xfrm>
        </p:grpSpPr>
        <p:grpSp>
          <p:nvGrpSpPr>
            <p:cNvPr id="126" name="Google Shape;126;p8"/>
            <p:cNvGrpSpPr/>
            <p:nvPr/>
          </p:nvGrpSpPr>
          <p:grpSpPr>
            <a:xfrm>
              <a:off x="6576198" y="243900"/>
              <a:ext cx="2323966" cy="74400"/>
              <a:chOff x="6549300" y="620875"/>
              <a:chExt cx="2490320" cy="74400"/>
            </a:xfrm>
          </p:grpSpPr>
          <p:sp>
            <p:nvSpPr>
              <p:cNvPr id="127" name="Google Shape;127;p8"/>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8" name="Google Shape;128;p8"/>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9" name="Google Shape;129;p8"/>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0" name="Google Shape;130;p8"/>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1" name="Google Shape;131;p8"/>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32" name="Google Shape;132;p8"/>
            <p:cNvGrpSpPr/>
            <p:nvPr/>
          </p:nvGrpSpPr>
          <p:grpSpPr>
            <a:xfrm rot="10800000">
              <a:off x="244292" y="4821750"/>
              <a:ext cx="2323966" cy="74400"/>
              <a:chOff x="6549300" y="620875"/>
              <a:chExt cx="2490320" cy="74400"/>
            </a:xfrm>
          </p:grpSpPr>
          <p:sp>
            <p:nvSpPr>
              <p:cNvPr id="133" name="Google Shape;133;p8"/>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4" name="Google Shape;134;p8"/>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5" name="Google Shape;135;p8"/>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6" name="Google Shape;136;p8"/>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7" name="Google Shape;137;p8"/>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138" name="Google Shape;138;p8"/>
          <p:cNvGrpSpPr/>
          <p:nvPr/>
        </p:nvGrpSpPr>
        <p:grpSpPr>
          <a:xfrm>
            <a:off x="438788" y="884818"/>
            <a:ext cx="8266887" cy="3507457"/>
            <a:chOff x="244288" y="884818"/>
            <a:chExt cx="8266887" cy="3507457"/>
          </a:xfrm>
        </p:grpSpPr>
        <p:grpSp>
          <p:nvGrpSpPr>
            <p:cNvPr id="139" name="Google Shape;139;p8"/>
            <p:cNvGrpSpPr/>
            <p:nvPr/>
          </p:nvGrpSpPr>
          <p:grpSpPr>
            <a:xfrm>
              <a:off x="244288" y="884818"/>
              <a:ext cx="1710590" cy="1338104"/>
              <a:chOff x="1168188" y="1230829"/>
              <a:chExt cx="2011512" cy="1573500"/>
            </a:xfrm>
          </p:grpSpPr>
          <p:grpSp>
            <p:nvGrpSpPr>
              <p:cNvPr id="140" name="Google Shape;140;p8"/>
              <p:cNvGrpSpPr/>
              <p:nvPr/>
            </p:nvGrpSpPr>
            <p:grpSpPr>
              <a:xfrm>
                <a:off x="1168188" y="1230829"/>
                <a:ext cx="2011512" cy="1573500"/>
                <a:chOff x="8820125" y="2932104"/>
                <a:chExt cx="2011512" cy="1573500"/>
              </a:xfrm>
            </p:grpSpPr>
            <p:sp>
              <p:nvSpPr>
                <p:cNvPr id="141" name="Google Shape;141;p8"/>
                <p:cNvSpPr/>
                <p:nvPr/>
              </p:nvSpPr>
              <p:spPr>
                <a:xfrm>
                  <a:off x="8820125" y="2932104"/>
                  <a:ext cx="2008500" cy="15735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142" name="Google Shape;142;p8"/>
                <p:cNvCxnSpPr/>
                <p:nvPr/>
              </p:nvCxnSpPr>
              <p:spPr>
                <a:xfrm>
                  <a:off x="8820137" y="3054784"/>
                  <a:ext cx="2011500" cy="0"/>
                </a:xfrm>
                <a:prstGeom prst="straightConnector1">
                  <a:avLst/>
                </a:prstGeom>
                <a:noFill/>
                <a:ln cap="flat" cmpd="sng" w="9525">
                  <a:solidFill>
                    <a:schemeClr val="accent2"/>
                  </a:solidFill>
                  <a:prstDash val="solid"/>
                  <a:round/>
                  <a:headEnd len="med" w="med" type="none"/>
                  <a:tailEnd len="med" w="med" type="none"/>
                </a:ln>
              </p:spPr>
            </p:cxnSp>
          </p:grpSp>
          <p:grpSp>
            <p:nvGrpSpPr>
              <p:cNvPr id="143" name="Google Shape;143;p8"/>
              <p:cNvGrpSpPr/>
              <p:nvPr/>
            </p:nvGrpSpPr>
            <p:grpSpPr>
              <a:xfrm>
                <a:off x="1309650" y="1472416"/>
                <a:ext cx="1728566" cy="1172134"/>
                <a:chOff x="1309650" y="1472416"/>
                <a:chExt cx="1728566" cy="1172134"/>
              </a:xfrm>
            </p:grpSpPr>
            <p:grpSp>
              <p:nvGrpSpPr>
                <p:cNvPr id="144" name="Google Shape;144;p8"/>
                <p:cNvGrpSpPr/>
                <p:nvPr/>
              </p:nvGrpSpPr>
              <p:grpSpPr>
                <a:xfrm>
                  <a:off x="1309650" y="1472450"/>
                  <a:ext cx="868800" cy="1172100"/>
                  <a:chOff x="9920425" y="3117000"/>
                  <a:chExt cx="868800" cy="1172100"/>
                </a:xfrm>
              </p:grpSpPr>
              <p:sp>
                <p:nvSpPr>
                  <p:cNvPr id="145" name="Google Shape;145;p8"/>
                  <p:cNvSpPr/>
                  <p:nvPr/>
                </p:nvSpPr>
                <p:spPr>
                  <a:xfrm>
                    <a:off x="9920425" y="3117000"/>
                    <a:ext cx="868800" cy="117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46" name="Google Shape;146;p8"/>
                  <p:cNvGrpSpPr/>
                  <p:nvPr/>
                </p:nvGrpSpPr>
                <p:grpSpPr>
                  <a:xfrm>
                    <a:off x="10002175" y="3212556"/>
                    <a:ext cx="705300" cy="190728"/>
                    <a:chOff x="10065000" y="3196075"/>
                    <a:chExt cx="705300" cy="125628"/>
                  </a:xfrm>
                </p:grpSpPr>
                <p:sp>
                  <p:nvSpPr>
                    <p:cNvPr id="147" name="Google Shape;147;p8"/>
                    <p:cNvSpPr/>
                    <p:nvPr/>
                  </p:nvSpPr>
                  <p:spPr>
                    <a:xfrm>
                      <a:off x="10065000" y="3196075"/>
                      <a:ext cx="705300" cy="2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48" name="Google Shape;148;p8"/>
                    <p:cNvSpPr/>
                    <p:nvPr/>
                  </p:nvSpPr>
                  <p:spPr>
                    <a:xfrm>
                      <a:off x="10065000" y="3245989"/>
                      <a:ext cx="705300" cy="2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49" name="Google Shape;149;p8"/>
                    <p:cNvSpPr/>
                    <p:nvPr/>
                  </p:nvSpPr>
                  <p:spPr>
                    <a:xfrm>
                      <a:off x="10065000" y="3295903"/>
                      <a:ext cx="705300" cy="2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150" name="Google Shape;150;p8"/>
                <p:cNvGrpSpPr/>
                <p:nvPr/>
              </p:nvGrpSpPr>
              <p:grpSpPr>
                <a:xfrm>
                  <a:off x="2274348" y="1472416"/>
                  <a:ext cx="763868" cy="325317"/>
                  <a:chOff x="9220470" y="1332238"/>
                  <a:chExt cx="1188900" cy="325317"/>
                </a:xfrm>
              </p:grpSpPr>
              <p:sp>
                <p:nvSpPr>
                  <p:cNvPr id="151" name="Google Shape;151;p8"/>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2" name="Google Shape;152;p8"/>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3" name="Google Shape;153;p8"/>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4" name="Google Shape;154;p8"/>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5" name="Google Shape;155;p8"/>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6" name="Google Shape;156;p8"/>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7" name="Google Shape;157;p8"/>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58" name="Google Shape;158;p8"/>
                <p:cNvGrpSpPr/>
                <p:nvPr/>
              </p:nvGrpSpPr>
              <p:grpSpPr>
                <a:xfrm>
                  <a:off x="2274388" y="2237450"/>
                  <a:ext cx="763800" cy="407100"/>
                  <a:chOff x="9972888" y="3117000"/>
                  <a:chExt cx="763800" cy="407100"/>
                </a:xfrm>
              </p:grpSpPr>
              <p:sp>
                <p:nvSpPr>
                  <p:cNvPr id="159" name="Google Shape;159;p8"/>
                  <p:cNvSpPr/>
                  <p:nvPr/>
                </p:nvSpPr>
                <p:spPr>
                  <a:xfrm>
                    <a:off x="9972888" y="3117000"/>
                    <a:ext cx="763800" cy="40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60" name="Google Shape;160;p8"/>
                  <p:cNvGrpSpPr/>
                  <p:nvPr/>
                </p:nvGrpSpPr>
                <p:grpSpPr>
                  <a:xfrm>
                    <a:off x="10037675" y="3169975"/>
                    <a:ext cx="634200" cy="142149"/>
                    <a:chOff x="10100500" y="3168028"/>
                    <a:chExt cx="634200" cy="93630"/>
                  </a:xfrm>
                </p:grpSpPr>
                <p:sp>
                  <p:nvSpPr>
                    <p:cNvPr id="161" name="Google Shape;161;p8"/>
                    <p:cNvSpPr/>
                    <p:nvPr/>
                  </p:nvSpPr>
                  <p:spPr>
                    <a:xfrm>
                      <a:off x="10100500" y="3168028"/>
                      <a:ext cx="634200" cy="19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62" name="Google Shape;162;p8"/>
                    <p:cNvSpPr/>
                    <p:nvPr/>
                  </p:nvSpPr>
                  <p:spPr>
                    <a:xfrm>
                      <a:off x="10100500" y="3205243"/>
                      <a:ext cx="634200" cy="19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63" name="Google Shape;163;p8"/>
                    <p:cNvSpPr/>
                    <p:nvPr/>
                  </p:nvSpPr>
                  <p:spPr>
                    <a:xfrm>
                      <a:off x="10100500" y="3242458"/>
                      <a:ext cx="634200" cy="19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164" name="Google Shape;164;p8"/>
                <p:cNvGrpSpPr/>
                <p:nvPr/>
              </p:nvGrpSpPr>
              <p:grpSpPr>
                <a:xfrm>
                  <a:off x="2307088" y="1978725"/>
                  <a:ext cx="698400" cy="77700"/>
                  <a:chOff x="9368075" y="2460800"/>
                  <a:chExt cx="698400" cy="77700"/>
                </a:xfrm>
              </p:grpSpPr>
              <p:sp>
                <p:nvSpPr>
                  <p:cNvPr id="165" name="Google Shape;165;p8"/>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66" name="Google Shape;166;p8"/>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grpSp>
          <p:nvGrpSpPr>
            <p:cNvPr id="167" name="Google Shape;167;p8"/>
            <p:cNvGrpSpPr/>
            <p:nvPr/>
          </p:nvGrpSpPr>
          <p:grpSpPr>
            <a:xfrm>
              <a:off x="7827475" y="3255275"/>
              <a:ext cx="683700" cy="1137000"/>
              <a:chOff x="-1144200" y="2928625"/>
              <a:chExt cx="683700" cy="1137000"/>
            </a:xfrm>
          </p:grpSpPr>
          <p:sp>
            <p:nvSpPr>
              <p:cNvPr id="168" name="Google Shape;168;p8"/>
              <p:cNvSpPr/>
              <p:nvPr/>
            </p:nvSpPr>
            <p:spPr>
              <a:xfrm>
                <a:off x="-1144200" y="2928625"/>
                <a:ext cx="683700" cy="1137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69" name="Google Shape;169;p8"/>
              <p:cNvSpPr/>
              <p:nvPr/>
            </p:nvSpPr>
            <p:spPr>
              <a:xfrm>
                <a:off x="-1144200" y="2928625"/>
                <a:ext cx="683700" cy="87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70" name="Google Shape;170;p8"/>
              <p:cNvGrpSpPr/>
              <p:nvPr/>
            </p:nvGrpSpPr>
            <p:grpSpPr>
              <a:xfrm>
                <a:off x="-1080750" y="3107500"/>
                <a:ext cx="556800" cy="752050"/>
                <a:chOff x="-1080750" y="3107500"/>
                <a:chExt cx="556800" cy="752050"/>
              </a:xfrm>
            </p:grpSpPr>
            <p:sp>
              <p:nvSpPr>
                <p:cNvPr id="171" name="Google Shape;171;p8"/>
                <p:cNvSpPr/>
                <p:nvPr/>
              </p:nvSpPr>
              <p:spPr>
                <a:xfrm>
                  <a:off x="-1080750" y="3107500"/>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2" name="Google Shape;172;p8"/>
                <p:cNvSpPr/>
                <p:nvPr/>
              </p:nvSpPr>
              <p:spPr>
                <a:xfrm>
                  <a:off x="-1080750" y="3159418"/>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3" name="Google Shape;173;p8"/>
                <p:cNvSpPr/>
                <p:nvPr/>
              </p:nvSpPr>
              <p:spPr>
                <a:xfrm>
                  <a:off x="-1080750" y="321133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4" name="Google Shape;174;p8"/>
                <p:cNvSpPr/>
                <p:nvPr/>
              </p:nvSpPr>
              <p:spPr>
                <a:xfrm>
                  <a:off x="-1080750" y="3263254"/>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5" name="Google Shape;175;p8"/>
                <p:cNvSpPr/>
                <p:nvPr/>
              </p:nvSpPr>
              <p:spPr>
                <a:xfrm>
                  <a:off x="-1080750" y="331517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6" name="Google Shape;176;p8"/>
                <p:cNvSpPr/>
                <p:nvPr/>
              </p:nvSpPr>
              <p:spPr>
                <a:xfrm>
                  <a:off x="-1080750" y="336708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7" name="Google Shape;177;p8"/>
                <p:cNvSpPr/>
                <p:nvPr/>
              </p:nvSpPr>
              <p:spPr>
                <a:xfrm>
                  <a:off x="-1080750" y="3419007"/>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8" name="Google Shape;178;p8"/>
                <p:cNvSpPr/>
                <p:nvPr/>
              </p:nvSpPr>
              <p:spPr>
                <a:xfrm>
                  <a:off x="-1080750" y="3470925"/>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9" name="Google Shape;179;p8"/>
                <p:cNvSpPr/>
                <p:nvPr/>
              </p:nvSpPr>
              <p:spPr>
                <a:xfrm>
                  <a:off x="-1080750" y="3522843"/>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0" name="Google Shape;180;p8"/>
                <p:cNvSpPr/>
                <p:nvPr/>
              </p:nvSpPr>
              <p:spPr>
                <a:xfrm>
                  <a:off x="-1080750" y="357476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1" name="Google Shape;181;p8"/>
                <p:cNvSpPr/>
                <p:nvPr/>
              </p:nvSpPr>
              <p:spPr>
                <a:xfrm>
                  <a:off x="-1080750" y="362667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2" name="Google Shape;182;p8"/>
                <p:cNvSpPr/>
                <p:nvPr/>
              </p:nvSpPr>
              <p:spPr>
                <a:xfrm>
                  <a:off x="-1080750" y="367859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3" name="Google Shape;183;p8"/>
                <p:cNvSpPr/>
                <p:nvPr/>
              </p:nvSpPr>
              <p:spPr>
                <a:xfrm>
                  <a:off x="-1080750" y="3730514"/>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4" name="Google Shape;184;p8"/>
                <p:cNvSpPr/>
                <p:nvPr/>
              </p:nvSpPr>
              <p:spPr>
                <a:xfrm>
                  <a:off x="-1080750" y="3782432"/>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5" name="Google Shape;185;p8"/>
                <p:cNvSpPr/>
                <p:nvPr/>
              </p:nvSpPr>
              <p:spPr>
                <a:xfrm>
                  <a:off x="-1080750" y="3834350"/>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6" name="Shape 186"/>
        <p:cNvGrpSpPr/>
        <p:nvPr/>
      </p:nvGrpSpPr>
      <p:grpSpPr>
        <a:xfrm>
          <a:off x="0" y="0"/>
          <a:ext cx="0" cy="0"/>
          <a:chOff x="0" y="0"/>
          <a:chExt cx="0" cy="0"/>
        </a:xfrm>
      </p:grpSpPr>
      <p:grpSp>
        <p:nvGrpSpPr>
          <p:cNvPr id="187" name="Google Shape;187;p9"/>
          <p:cNvGrpSpPr/>
          <p:nvPr/>
        </p:nvGrpSpPr>
        <p:grpSpPr>
          <a:xfrm>
            <a:off x="880097" y="439290"/>
            <a:ext cx="6977160" cy="4187349"/>
            <a:chOff x="174441" y="-326550"/>
            <a:chExt cx="8795109" cy="3967547"/>
          </a:xfrm>
        </p:grpSpPr>
        <p:sp>
          <p:nvSpPr>
            <p:cNvPr id="188" name="Google Shape;188;p9"/>
            <p:cNvSpPr/>
            <p:nvPr/>
          </p:nvSpPr>
          <p:spPr>
            <a:xfrm>
              <a:off x="174441" y="-163603"/>
              <a:ext cx="8795100" cy="380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9" name="Google Shape;189;p9"/>
            <p:cNvSpPr/>
            <p:nvPr/>
          </p:nvSpPr>
          <p:spPr>
            <a:xfrm>
              <a:off x="174450" y="-3265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90" name="Google Shape;190;p9"/>
          <p:cNvGrpSpPr/>
          <p:nvPr/>
        </p:nvGrpSpPr>
        <p:grpSpPr>
          <a:xfrm>
            <a:off x="536400" y="802025"/>
            <a:ext cx="7780806" cy="4021571"/>
            <a:chOff x="536400" y="802025"/>
            <a:chExt cx="7780806" cy="4021571"/>
          </a:xfrm>
        </p:grpSpPr>
        <p:grpSp>
          <p:nvGrpSpPr>
            <p:cNvPr id="191" name="Google Shape;191;p9"/>
            <p:cNvGrpSpPr/>
            <p:nvPr/>
          </p:nvGrpSpPr>
          <p:grpSpPr>
            <a:xfrm>
              <a:off x="6505247" y="3767768"/>
              <a:ext cx="1811959" cy="1055828"/>
              <a:chOff x="9312437" y="1665650"/>
              <a:chExt cx="2011500" cy="1172100"/>
            </a:xfrm>
          </p:grpSpPr>
          <p:sp>
            <p:nvSpPr>
              <p:cNvPr id="192" name="Google Shape;192;p9"/>
              <p:cNvSpPr/>
              <p:nvPr/>
            </p:nvSpPr>
            <p:spPr>
              <a:xfrm>
                <a:off x="9312437" y="1665650"/>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193" name="Google Shape;193;p9"/>
              <p:cNvCxnSpPr/>
              <p:nvPr/>
            </p:nvCxnSpPr>
            <p:spPr>
              <a:xfrm>
                <a:off x="9312437" y="1788346"/>
                <a:ext cx="2011500" cy="0"/>
              </a:xfrm>
              <a:prstGeom prst="straightConnector1">
                <a:avLst/>
              </a:prstGeom>
              <a:noFill/>
              <a:ln cap="flat" cmpd="sng" w="9525">
                <a:solidFill>
                  <a:schemeClr val="accent2"/>
                </a:solidFill>
                <a:prstDash val="solid"/>
                <a:round/>
                <a:headEnd len="med" w="med" type="none"/>
                <a:tailEnd len="med" w="med" type="none"/>
              </a:ln>
            </p:spPr>
          </p:cxnSp>
          <p:sp>
            <p:nvSpPr>
              <p:cNvPr id="194" name="Google Shape;194;p9"/>
              <p:cNvSpPr/>
              <p:nvPr/>
            </p:nvSpPr>
            <p:spPr>
              <a:xfrm>
                <a:off x="9368075" y="1929625"/>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5" name="Google Shape;195;p9"/>
              <p:cNvSpPr/>
              <p:nvPr/>
            </p:nvSpPr>
            <p:spPr>
              <a:xfrm>
                <a:off x="9368075" y="197954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6" name="Google Shape;196;p9"/>
              <p:cNvSpPr/>
              <p:nvPr/>
            </p:nvSpPr>
            <p:spPr>
              <a:xfrm>
                <a:off x="9368075" y="202946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7" name="Google Shape;197;p9"/>
              <p:cNvSpPr/>
              <p:nvPr/>
            </p:nvSpPr>
            <p:spPr>
              <a:xfrm>
                <a:off x="9368075" y="207938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8" name="Google Shape;198;p9"/>
              <p:cNvSpPr/>
              <p:nvPr/>
            </p:nvSpPr>
            <p:spPr>
              <a:xfrm>
                <a:off x="9368075" y="212930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9" name="Google Shape;199;p9"/>
              <p:cNvSpPr/>
              <p:nvPr/>
            </p:nvSpPr>
            <p:spPr>
              <a:xfrm>
                <a:off x="9368075" y="217922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00" name="Google Shape;200;p9"/>
              <p:cNvSpPr/>
              <p:nvPr/>
            </p:nvSpPr>
            <p:spPr>
              <a:xfrm>
                <a:off x="9368075" y="222914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201" name="Google Shape;201;p9"/>
              <p:cNvGrpSpPr/>
              <p:nvPr/>
            </p:nvGrpSpPr>
            <p:grpSpPr>
              <a:xfrm>
                <a:off x="9368086" y="2328964"/>
                <a:ext cx="698400" cy="263142"/>
                <a:chOff x="9368086" y="2328964"/>
                <a:chExt cx="698400" cy="263142"/>
              </a:xfrm>
            </p:grpSpPr>
            <p:sp>
              <p:nvSpPr>
                <p:cNvPr id="202" name="Google Shape;202;p9"/>
                <p:cNvSpPr/>
                <p:nvPr/>
              </p:nvSpPr>
              <p:spPr>
                <a:xfrm>
                  <a:off x="9368086" y="2328964"/>
                  <a:ext cx="698400" cy="113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03" name="Google Shape;203;p9"/>
                <p:cNvSpPr/>
                <p:nvPr/>
              </p:nvSpPr>
              <p:spPr>
                <a:xfrm>
                  <a:off x="9368086" y="2478706"/>
                  <a:ext cx="698400" cy="113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204" name="Google Shape;204;p9"/>
            <p:cNvGrpSpPr/>
            <p:nvPr/>
          </p:nvGrpSpPr>
          <p:grpSpPr>
            <a:xfrm>
              <a:off x="536400" y="802025"/>
              <a:ext cx="1260307" cy="967800"/>
              <a:chOff x="9185600" y="1152775"/>
              <a:chExt cx="1260307" cy="967800"/>
            </a:xfrm>
          </p:grpSpPr>
          <p:sp>
            <p:nvSpPr>
              <p:cNvPr id="205" name="Google Shape;205;p9"/>
              <p:cNvSpPr/>
              <p:nvPr/>
            </p:nvSpPr>
            <p:spPr>
              <a:xfrm>
                <a:off x="9185600" y="1152775"/>
                <a:ext cx="1258500" cy="9678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206" name="Google Shape;206;p9"/>
              <p:cNvCxnSpPr/>
              <p:nvPr/>
            </p:nvCxnSpPr>
            <p:spPr>
              <a:xfrm>
                <a:off x="9185607" y="1275471"/>
                <a:ext cx="1260300" cy="0"/>
              </a:xfrm>
              <a:prstGeom prst="straightConnector1">
                <a:avLst/>
              </a:prstGeom>
              <a:noFill/>
              <a:ln cap="flat" cmpd="sng" w="9525">
                <a:solidFill>
                  <a:schemeClr val="accent2"/>
                </a:solidFill>
                <a:prstDash val="solid"/>
                <a:round/>
                <a:headEnd len="med" w="med" type="none"/>
                <a:tailEnd len="med" w="med" type="none"/>
              </a:ln>
            </p:spPr>
          </p:cxnSp>
          <p:grpSp>
            <p:nvGrpSpPr>
              <p:cNvPr id="207" name="Google Shape;207;p9"/>
              <p:cNvGrpSpPr/>
              <p:nvPr/>
            </p:nvGrpSpPr>
            <p:grpSpPr>
              <a:xfrm>
                <a:off x="9272252" y="1332250"/>
                <a:ext cx="1084871" cy="608875"/>
                <a:chOff x="9220470" y="1332238"/>
                <a:chExt cx="1188900" cy="608875"/>
              </a:xfrm>
            </p:grpSpPr>
            <p:sp>
              <p:nvSpPr>
                <p:cNvPr id="208" name="Google Shape;208;p9"/>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09" name="Google Shape;209;p9"/>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0" name="Google Shape;210;p9"/>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1" name="Google Shape;211;p9"/>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2" name="Google Shape;212;p9"/>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3" name="Google Shape;213;p9"/>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4" name="Google Shape;214;p9"/>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5" name="Google Shape;215;p9"/>
                <p:cNvSpPr/>
                <p:nvPr/>
              </p:nvSpPr>
              <p:spPr>
                <a:xfrm>
                  <a:off x="9220470" y="1681663"/>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216" name="Google Shape;216;p9"/>
                <p:cNvGrpSpPr/>
                <p:nvPr/>
              </p:nvGrpSpPr>
              <p:grpSpPr>
                <a:xfrm>
                  <a:off x="9220470" y="1863413"/>
                  <a:ext cx="437617" cy="77700"/>
                  <a:chOff x="9368075" y="2460800"/>
                  <a:chExt cx="698400" cy="77700"/>
                </a:xfrm>
              </p:grpSpPr>
              <p:sp>
                <p:nvSpPr>
                  <p:cNvPr id="217" name="Google Shape;217;p9"/>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8" name="Google Shape;218;p9"/>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219" name="Google Shape;219;p9"/>
                <p:cNvSpPr/>
                <p:nvPr/>
              </p:nvSpPr>
              <p:spPr>
                <a:xfrm>
                  <a:off x="9220470" y="1731586"/>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20" name="Google Shape;220;p9"/>
                <p:cNvSpPr/>
                <p:nvPr/>
              </p:nvSpPr>
              <p:spPr>
                <a:xfrm>
                  <a:off x="9220470" y="1781510"/>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sp>
        <p:nvSpPr>
          <p:cNvPr id="221" name="Google Shape;221;p9"/>
          <p:cNvSpPr txBox="1"/>
          <p:nvPr>
            <p:ph type="title"/>
          </p:nvPr>
        </p:nvSpPr>
        <p:spPr>
          <a:xfrm>
            <a:off x="1315550" y="1254000"/>
            <a:ext cx="5650500" cy="1964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222" name="Google Shape;222;p9"/>
          <p:cNvSpPr txBox="1"/>
          <p:nvPr>
            <p:ph idx="1" type="subTitle"/>
          </p:nvPr>
        </p:nvSpPr>
        <p:spPr>
          <a:xfrm>
            <a:off x="1315550" y="3218400"/>
            <a:ext cx="5650500" cy="6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grpSp>
        <p:nvGrpSpPr>
          <p:cNvPr id="223" name="Google Shape;223;p9"/>
          <p:cNvGrpSpPr/>
          <p:nvPr/>
        </p:nvGrpSpPr>
        <p:grpSpPr>
          <a:xfrm>
            <a:off x="374566" y="2280032"/>
            <a:ext cx="8394825" cy="2323973"/>
            <a:chOff x="374566" y="2274695"/>
            <a:chExt cx="8394825" cy="2323973"/>
          </a:xfrm>
        </p:grpSpPr>
        <p:grpSp>
          <p:nvGrpSpPr>
            <p:cNvPr id="224" name="Google Shape;224;p9"/>
            <p:cNvGrpSpPr/>
            <p:nvPr/>
          </p:nvGrpSpPr>
          <p:grpSpPr>
            <a:xfrm rot="5400000">
              <a:off x="7570208" y="3399478"/>
              <a:ext cx="2323966" cy="74400"/>
              <a:chOff x="6549300" y="620875"/>
              <a:chExt cx="2490320" cy="74400"/>
            </a:xfrm>
          </p:grpSpPr>
          <p:sp>
            <p:nvSpPr>
              <p:cNvPr id="225" name="Google Shape;225;p9"/>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26" name="Google Shape;226;p9"/>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27" name="Google Shape;227;p9"/>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28" name="Google Shape;228;p9"/>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29" name="Google Shape;229;p9"/>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230" name="Google Shape;230;p9"/>
            <p:cNvGrpSpPr/>
            <p:nvPr/>
          </p:nvGrpSpPr>
          <p:grpSpPr>
            <a:xfrm rot="-5400000">
              <a:off x="-750217" y="3399485"/>
              <a:ext cx="2323966" cy="74400"/>
              <a:chOff x="4695611" y="620875"/>
              <a:chExt cx="2490320" cy="74400"/>
            </a:xfrm>
          </p:grpSpPr>
          <p:sp>
            <p:nvSpPr>
              <p:cNvPr id="231" name="Google Shape;231;p9"/>
              <p:cNvSpPr/>
              <p:nvPr/>
            </p:nvSpPr>
            <p:spPr>
              <a:xfrm flipH="1">
                <a:off x="6758131"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32" name="Google Shape;232;p9"/>
              <p:cNvSpPr/>
              <p:nvPr/>
            </p:nvSpPr>
            <p:spPr>
              <a:xfrm flipH="1">
                <a:off x="6242501"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33" name="Google Shape;233;p9"/>
              <p:cNvSpPr/>
              <p:nvPr/>
            </p:nvSpPr>
            <p:spPr>
              <a:xfrm flipH="1">
                <a:off x="5726871"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34" name="Google Shape;234;p9"/>
              <p:cNvSpPr/>
              <p:nvPr/>
            </p:nvSpPr>
            <p:spPr>
              <a:xfrm flipH="1">
                <a:off x="5211241"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35" name="Google Shape;235;p9"/>
              <p:cNvSpPr/>
              <p:nvPr/>
            </p:nvSpPr>
            <p:spPr>
              <a:xfrm flipH="1">
                <a:off x="4695611"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6" name="Shape 236"/>
        <p:cNvGrpSpPr/>
        <p:nvPr/>
      </p:nvGrpSpPr>
      <p:grpSpPr>
        <a:xfrm>
          <a:off x="0" y="0"/>
          <a:ext cx="0" cy="0"/>
          <a:chOff x="0" y="0"/>
          <a:chExt cx="0" cy="0"/>
        </a:xfrm>
      </p:grpSpPr>
      <p:sp>
        <p:nvSpPr>
          <p:cNvPr id="237" name="Google Shape;237;p10"/>
          <p:cNvSpPr/>
          <p:nvPr>
            <p:ph idx="2" type="pic"/>
          </p:nvPr>
        </p:nvSpPr>
        <p:spPr>
          <a:xfrm>
            <a:off x="0" y="-14875"/>
            <a:ext cx="9144000" cy="5158500"/>
          </a:xfrm>
          <a:prstGeom prst="rect">
            <a:avLst/>
          </a:prstGeom>
          <a:noFill/>
          <a:ln>
            <a:noFill/>
          </a:ln>
        </p:spPr>
      </p:sp>
      <p:sp>
        <p:nvSpPr>
          <p:cNvPr id="238" name="Google Shape;238;p10"/>
          <p:cNvSpPr txBox="1"/>
          <p:nvPr>
            <p:ph type="title"/>
          </p:nvPr>
        </p:nvSpPr>
        <p:spPr>
          <a:xfrm>
            <a:off x="713225" y="4108475"/>
            <a:ext cx="7717500" cy="478500"/>
          </a:xfrm>
          <a:prstGeom prst="rect">
            <a:avLst/>
          </a:prstGeom>
          <a:solidFill>
            <a:schemeClr val="lt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800"/>
            </a:lvl1pPr>
            <a:lvl2pPr lvl="1" rtl="0" algn="ctr">
              <a:lnSpc>
                <a:spcPct val="115000"/>
              </a:lnSpc>
              <a:spcBef>
                <a:spcPts val="0"/>
              </a:spcBef>
              <a:spcAft>
                <a:spcPts val="0"/>
              </a:spcAft>
              <a:buSzPts val="3000"/>
              <a:buNone/>
              <a:defRPr/>
            </a:lvl2pPr>
            <a:lvl3pPr lvl="2" rtl="0" algn="ctr">
              <a:lnSpc>
                <a:spcPct val="115000"/>
              </a:lnSpc>
              <a:spcBef>
                <a:spcPts val="0"/>
              </a:spcBef>
              <a:spcAft>
                <a:spcPts val="0"/>
              </a:spcAft>
              <a:buSzPts val="3000"/>
              <a:buNone/>
              <a:defRPr/>
            </a:lvl3pPr>
            <a:lvl4pPr lvl="3" rtl="0" algn="ctr">
              <a:lnSpc>
                <a:spcPct val="115000"/>
              </a:lnSpc>
              <a:spcBef>
                <a:spcPts val="0"/>
              </a:spcBef>
              <a:spcAft>
                <a:spcPts val="0"/>
              </a:spcAft>
              <a:buSzPts val="3000"/>
              <a:buNone/>
              <a:defRPr/>
            </a:lvl4pPr>
            <a:lvl5pPr lvl="4" rtl="0" algn="ctr">
              <a:lnSpc>
                <a:spcPct val="115000"/>
              </a:lnSpc>
              <a:spcBef>
                <a:spcPts val="0"/>
              </a:spcBef>
              <a:spcAft>
                <a:spcPts val="0"/>
              </a:spcAft>
              <a:buSzPts val="3000"/>
              <a:buNone/>
              <a:defRPr/>
            </a:lvl5pPr>
            <a:lvl6pPr lvl="5" rtl="0" algn="ctr">
              <a:lnSpc>
                <a:spcPct val="115000"/>
              </a:lnSpc>
              <a:spcBef>
                <a:spcPts val="0"/>
              </a:spcBef>
              <a:spcAft>
                <a:spcPts val="0"/>
              </a:spcAft>
              <a:buSzPts val="3000"/>
              <a:buNone/>
              <a:defRPr/>
            </a:lvl6pPr>
            <a:lvl7pPr lvl="6" rtl="0" algn="ctr">
              <a:lnSpc>
                <a:spcPct val="115000"/>
              </a:lnSpc>
              <a:spcBef>
                <a:spcPts val="0"/>
              </a:spcBef>
              <a:spcAft>
                <a:spcPts val="0"/>
              </a:spcAft>
              <a:buSzPts val="3000"/>
              <a:buNone/>
              <a:defRPr/>
            </a:lvl7pPr>
            <a:lvl8pPr lvl="7" rtl="0" algn="ctr">
              <a:lnSpc>
                <a:spcPct val="115000"/>
              </a:lnSpc>
              <a:spcBef>
                <a:spcPts val="0"/>
              </a:spcBef>
              <a:spcAft>
                <a:spcPts val="0"/>
              </a:spcAft>
              <a:buSzPts val="3000"/>
              <a:buNone/>
              <a:defRPr/>
            </a:lvl8pPr>
            <a:lvl9pPr lvl="8" rtl="0" algn="ctr">
              <a:lnSpc>
                <a:spcPct val="115000"/>
              </a:lnSpc>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1pPr>
            <a:lvl2pPr lvl="1"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2pPr>
            <a:lvl3pPr lvl="2"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3pPr>
            <a:lvl4pPr lvl="3"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4pPr>
            <a:lvl5pPr lvl="4"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5pPr>
            <a:lvl6pPr lvl="5"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6pPr>
            <a:lvl7pPr lvl="6"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7pPr>
            <a:lvl8pPr lvl="7"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8pPr>
            <a:lvl9pPr lvl="8"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1pPr>
            <a:lvl2pPr indent="-304800" lvl="1" marL="9144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2pPr>
            <a:lvl3pPr indent="-304800" lvl="2" marL="13716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3pPr>
            <a:lvl4pPr indent="-304800" lvl="3" marL="1828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4pPr>
            <a:lvl5pPr indent="-304800" lvl="4" marL="22860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5pPr>
            <a:lvl6pPr indent="-304800" lvl="5" marL="27432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6pPr>
            <a:lvl7pPr indent="-304800" lvl="6" marL="32004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7pPr>
            <a:lvl8pPr indent="-304800" lvl="7" marL="36576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8pPr>
            <a:lvl9pPr indent="-304800" lvl="8" marL="411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94" name="Shape 594"/>
        <p:cNvGrpSpPr/>
        <p:nvPr/>
      </p:nvGrpSpPr>
      <p:grpSpPr>
        <a:xfrm>
          <a:off x="0" y="0"/>
          <a:ext cx="0" cy="0"/>
          <a:chOff x="0" y="0"/>
          <a:chExt cx="0" cy="0"/>
        </a:xfrm>
      </p:grpSpPr>
      <p:sp>
        <p:nvSpPr>
          <p:cNvPr id="595" name="Google Shape;595;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96" name="Google Shape;596;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12.jpg"/><Relationship Id="rId4" Type="http://schemas.openxmlformats.org/officeDocument/2006/relationships/image" Target="../media/image9.jpg"/><Relationship Id="rId5" Type="http://schemas.openxmlformats.org/officeDocument/2006/relationships/image" Target="../media/image1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14.jpg"/><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slidesgo.com/es/slidesgo-school/tips-para-presentaciones/como-modificar-una-grafica-en-nuestras-presentaciones" TargetMode="External"/><Relationship Id="rId4" Type="http://schemas.openxmlformats.org/officeDocument/2006/relationships/hyperlink" Target="https://docs.google.com/spreadsheets/d/1hRSB6NFbzAq2IrMXVKjmHm9by-JlHt0A52o7YEOqCuI/copy#gid=2029084211" TargetMode="External"/><Relationship Id="rId5"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s://www.freepik.com/free-photo/programming-background-with-person-working-with-codes-computer_38669454.htm/?utm_source=slidesgo_template&amp;utm_medium=referral-link&amp;utm_campaign=sg_resources&amp;utm_content=freepik" TargetMode="External"/><Relationship Id="rId4" Type="http://schemas.openxmlformats.org/officeDocument/2006/relationships/hyperlink" Target="https://www.freepik.com/free-photo/person-front-computer-working-html_36189971.htm/?utm_source=slidesgo_template&amp;utm_medium=referral-link&amp;utm_campaign=sg_resources&amp;utm_content=freepik" TargetMode="External"/><Relationship Id="rId9" Type="http://schemas.openxmlformats.org/officeDocument/2006/relationships/hyperlink" Target="https://www.freepik.com/free-photo/programming-background-with-person-working-with-codes-computer_38669430.htm/?utm_source=slidesgo_template&amp;utm_medium=referral-link&amp;utm_campaign=sg_resources&amp;utm_content=freepik" TargetMode="External"/><Relationship Id="rId5" Type="http://schemas.openxmlformats.org/officeDocument/2006/relationships/hyperlink" Target="https://www.freepik.com/free-photo/person-front-computer-working-html_36189960.htm/?utm_source=slidesgo_template&amp;utm_medium=referral-link&amp;utm_campaign=sg_resources&amp;utm_content=freepik" TargetMode="External"/><Relationship Id="rId6" Type="http://schemas.openxmlformats.org/officeDocument/2006/relationships/hyperlink" Target="https://www.freepik.com/free-photo/person-front-computer-working-html_36189968.htm/?utm_source=slidesgo_template&amp;utm_medium=referral-link&amp;utm_campaign=sg_resources&amp;utm_content=freepik" TargetMode="External"/><Relationship Id="rId7"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 Id="rId8" Type="http://schemas.openxmlformats.org/officeDocument/2006/relationships/hyperlink" Target="https://www.freepik.com/free-photo/programming-background-with-person-working-with-codes-computer_38669435.htm/?utm_source=slidesgo_template&amp;utm_medium=referral-link&amp;utm_campaign=sg_resources&amp;utm_content=freepik" TargetMode="External"/><Relationship Id="rId11" Type="http://schemas.openxmlformats.org/officeDocument/2006/relationships/hyperlink" Target="https://www.freepik.com/free-photo/portrait-young-woman-with-afro-dreadlocks-posing-outside_27830393.htm/?utm_source=slidesgo_template&amp;utm_medium=referral-link&amp;utm_campaign=sg_resources&amp;utm_content=freepik" TargetMode="External"/><Relationship Id="rId10" Type="http://schemas.openxmlformats.org/officeDocument/2006/relationships/hyperlink" Target="https://www.freepik.com/free-photo/programming-background-with-person-working-with-codes-computer_38669459.htm/?utm_source=slidesgo_template&amp;utm_medium=referral-link&amp;utm_campaign=sg_resources&amp;utm_content=freepik" TargetMode="External"/><Relationship Id="rId12" Type="http://schemas.openxmlformats.org/officeDocument/2006/relationships/hyperlink" Target="https://www.freepik.com/free-photo/asian-woman-posing-looking-camera_5192279.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 Id="rId3" Type="http://schemas.openxmlformats.org/officeDocument/2006/relationships/hyperlink" Target="https://fonts.google.com/specimen/IBM+Plex+Mono" TargetMode="External"/><Relationship Id="rId4" Type="http://schemas.openxmlformats.org/officeDocument/2006/relationships/hyperlink" Target="https://fonts.google.com/specimen/Arimo"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png"/><Relationship Id="rId14" Type="http://schemas.openxmlformats.org/officeDocument/2006/relationships/image" Target="../media/image2.png"/><Relationship Id="rId17" Type="http://schemas.openxmlformats.org/officeDocument/2006/relationships/image" Target="../media/image7.png"/><Relationship Id="rId16"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29"/>
          <p:cNvSpPr txBox="1"/>
          <p:nvPr>
            <p:ph type="ctrTitle"/>
          </p:nvPr>
        </p:nvSpPr>
        <p:spPr>
          <a:xfrm>
            <a:off x="655263" y="850175"/>
            <a:ext cx="6611100" cy="329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Mid Term Assignment</a:t>
            </a:r>
            <a:endParaRPr/>
          </a:p>
          <a:p>
            <a:pPr indent="0" lvl="0" marL="0" rtl="0" algn="ctr">
              <a:spcBef>
                <a:spcPts val="0"/>
              </a:spcBef>
              <a:spcAft>
                <a:spcPts val="0"/>
              </a:spcAft>
              <a:buNone/>
            </a:pPr>
            <a:r>
              <a:rPr lang="es"/>
              <a:t>PyTables</a:t>
            </a:r>
            <a:endParaRPr/>
          </a:p>
        </p:txBody>
      </p:sp>
      <p:grpSp>
        <p:nvGrpSpPr>
          <p:cNvPr id="605" name="Google Shape;605;p29"/>
          <p:cNvGrpSpPr/>
          <p:nvPr/>
        </p:nvGrpSpPr>
        <p:grpSpPr>
          <a:xfrm>
            <a:off x="6679762" y="2633450"/>
            <a:ext cx="2011500" cy="1172100"/>
            <a:chOff x="9312437" y="1665650"/>
            <a:chExt cx="2011500" cy="1172100"/>
          </a:xfrm>
        </p:grpSpPr>
        <p:sp>
          <p:nvSpPr>
            <p:cNvPr id="606" name="Google Shape;606;p29"/>
            <p:cNvSpPr/>
            <p:nvPr/>
          </p:nvSpPr>
          <p:spPr>
            <a:xfrm>
              <a:off x="9312437" y="1665650"/>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07" name="Google Shape;607;p29"/>
            <p:cNvSpPr/>
            <p:nvPr/>
          </p:nvSpPr>
          <p:spPr>
            <a:xfrm>
              <a:off x="9681549" y="2534449"/>
              <a:ext cx="1461814" cy="151763"/>
            </a:xfrm>
            <a:custGeom>
              <a:rect b="b" l="l" r="r" t="t"/>
              <a:pathLst>
                <a:path extrusionOk="0" h="9668" w="93124">
                  <a:moveTo>
                    <a:pt x="0" y="9668"/>
                  </a:moveTo>
                  <a:cubicBezTo>
                    <a:pt x="1050" y="7219"/>
                    <a:pt x="2359" y="4877"/>
                    <a:pt x="3790" y="2629"/>
                  </a:cubicBezTo>
                  <a:cubicBezTo>
                    <a:pt x="4373" y="1712"/>
                    <a:pt x="5187" y="-575"/>
                    <a:pt x="5955" y="193"/>
                  </a:cubicBezTo>
                  <a:cubicBezTo>
                    <a:pt x="7096" y="1334"/>
                    <a:pt x="6622" y="3924"/>
                    <a:pt x="8121" y="4524"/>
                  </a:cubicBezTo>
                  <a:cubicBezTo>
                    <a:pt x="9312" y="5001"/>
                    <a:pt x="9882" y="1682"/>
                    <a:pt x="11099" y="2088"/>
                  </a:cubicBezTo>
                  <a:cubicBezTo>
                    <a:pt x="15838" y="3669"/>
                    <a:pt x="20584" y="5263"/>
                    <a:pt x="25176" y="7231"/>
                  </a:cubicBezTo>
                  <a:cubicBezTo>
                    <a:pt x="26608" y="7845"/>
                    <a:pt x="28346" y="5805"/>
                    <a:pt x="29778" y="6419"/>
                  </a:cubicBezTo>
                  <a:cubicBezTo>
                    <a:pt x="31818" y="7293"/>
                    <a:pt x="33527" y="9642"/>
                    <a:pt x="35733" y="9397"/>
                  </a:cubicBezTo>
                  <a:cubicBezTo>
                    <a:pt x="41121" y="8798"/>
                    <a:pt x="46716" y="9899"/>
                    <a:pt x="51976" y="8585"/>
                  </a:cubicBezTo>
                  <a:cubicBezTo>
                    <a:pt x="54443" y="7969"/>
                    <a:pt x="56201" y="5066"/>
                    <a:pt x="58744" y="5066"/>
                  </a:cubicBezTo>
                  <a:cubicBezTo>
                    <a:pt x="62115" y="5066"/>
                    <a:pt x="65144" y="8192"/>
                    <a:pt x="68489" y="7773"/>
                  </a:cubicBezTo>
                  <a:cubicBezTo>
                    <a:pt x="74175" y="7062"/>
                    <a:pt x="78267" y="1136"/>
                    <a:pt x="83920" y="193"/>
                  </a:cubicBezTo>
                  <a:cubicBezTo>
                    <a:pt x="87344" y="-378"/>
                    <a:pt x="89831" y="3967"/>
                    <a:pt x="93124" y="5066"/>
                  </a:cubicBezTo>
                </a:path>
              </a:pathLst>
            </a:custGeom>
            <a:noFill/>
            <a:ln cap="flat" cmpd="sng" w="9525">
              <a:solidFill>
                <a:schemeClr val="lt1"/>
              </a:solidFill>
              <a:prstDash val="solid"/>
              <a:round/>
              <a:headEnd len="med" w="med" type="none"/>
              <a:tailEnd len="med" w="med" type="none"/>
            </a:ln>
          </p:spPr>
        </p:sp>
        <p:cxnSp>
          <p:nvCxnSpPr>
            <p:cNvPr id="608" name="Google Shape;608;p29"/>
            <p:cNvCxnSpPr/>
            <p:nvPr/>
          </p:nvCxnSpPr>
          <p:spPr>
            <a:xfrm>
              <a:off x="9647699" y="2743600"/>
              <a:ext cx="1556700" cy="0"/>
            </a:xfrm>
            <a:prstGeom prst="straightConnector1">
              <a:avLst/>
            </a:prstGeom>
            <a:noFill/>
            <a:ln cap="flat" cmpd="sng" w="9525">
              <a:solidFill>
                <a:schemeClr val="dk2"/>
              </a:solidFill>
              <a:prstDash val="solid"/>
              <a:round/>
              <a:headEnd len="med" w="med" type="none"/>
              <a:tailEnd len="med" w="med" type="none"/>
            </a:ln>
          </p:spPr>
        </p:cxnSp>
        <p:cxnSp>
          <p:nvCxnSpPr>
            <p:cNvPr id="609" name="Google Shape;609;p29"/>
            <p:cNvCxnSpPr/>
            <p:nvPr/>
          </p:nvCxnSpPr>
          <p:spPr>
            <a:xfrm>
              <a:off x="9312437" y="1867459"/>
              <a:ext cx="2011500" cy="0"/>
            </a:xfrm>
            <a:prstGeom prst="straightConnector1">
              <a:avLst/>
            </a:prstGeom>
            <a:noFill/>
            <a:ln cap="flat" cmpd="sng" w="9525">
              <a:solidFill>
                <a:schemeClr val="accent2"/>
              </a:solidFill>
              <a:prstDash val="solid"/>
              <a:round/>
              <a:headEnd len="med" w="med" type="none"/>
              <a:tailEnd len="med" w="med" type="none"/>
            </a:ln>
          </p:spPr>
        </p:cxnSp>
        <p:sp>
          <p:nvSpPr>
            <p:cNvPr id="610" name="Google Shape;610;p29"/>
            <p:cNvSpPr/>
            <p:nvPr/>
          </p:nvSpPr>
          <p:spPr>
            <a:xfrm>
              <a:off x="9368075" y="1929625"/>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1" name="Google Shape;611;p29"/>
            <p:cNvSpPr/>
            <p:nvPr/>
          </p:nvSpPr>
          <p:spPr>
            <a:xfrm>
              <a:off x="9368075" y="197954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2" name="Google Shape;612;p29"/>
            <p:cNvSpPr/>
            <p:nvPr/>
          </p:nvSpPr>
          <p:spPr>
            <a:xfrm>
              <a:off x="9368075" y="202946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3" name="Google Shape;613;p29"/>
            <p:cNvSpPr/>
            <p:nvPr/>
          </p:nvSpPr>
          <p:spPr>
            <a:xfrm>
              <a:off x="9368075" y="207938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4" name="Google Shape;614;p29"/>
            <p:cNvSpPr/>
            <p:nvPr/>
          </p:nvSpPr>
          <p:spPr>
            <a:xfrm>
              <a:off x="9368075" y="212930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5" name="Google Shape;615;p29"/>
            <p:cNvSpPr/>
            <p:nvPr/>
          </p:nvSpPr>
          <p:spPr>
            <a:xfrm>
              <a:off x="9368075" y="217922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6" name="Google Shape;616;p29"/>
            <p:cNvSpPr/>
            <p:nvPr/>
          </p:nvSpPr>
          <p:spPr>
            <a:xfrm>
              <a:off x="9368075" y="222914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7" name="Google Shape;617;p29"/>
            <p:cNvSpPr/>
            <p:nvPr/>
          </p:nvSpPr>
          <p:spPr>
            <a:xfrm>
              <a:off x="9368075" y="2279050"/>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618" name="Google Shape;618;p29"/>
            <p:cNvGrpSpPr/>
            <p:nvPr/>
          </p:nvGrpSpPr>
          <p:grpSpPr>
            <a:xfrm>
              <a:off x="9368075" y="2460800"/>
              <a:ext cx="186600" cy="77700"/>
              <a:chOff x="9368075" y="2460800"/>
              <a:chExt cx="186600" cy="77700"/>
            </a:xfrm>
          </p:grpSpPr>
          <p:sp>
            <p:nvSpPr>
              <p:cNvPr id="619" name="Google Shape;619;p29"/>
              <p:cNvSpPr/>
              <p:nvPr/>
            </p:nvSpPr>
            <p:spPr>
              <a:xfrm>
                <a:off x="9368075" y="2460800"/>
                <a:ext cx="1866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20" name="Google Shape;620;p29"/>
              <p:cNvSpPr/>
              <p:nvPr/>
            </p:nvSpPr>
            <p:spPr>
              <a:xfrm>
                <a:off x="9368075" y="2512700"/>
                <a:ext cx="1866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621" name="Google Shape;621;p29"/>
            <p:cNvSpPr/>
            <p:nvPr/>
          </p:nvSpPr>
          <p:spPr>
            <a:xfrm>
              <a:off x="9368075" y="2328974"/>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22" name="Google Shape;622;p29"/>
            <p:cNvSpPr/>
            <p:nvPr/>
          </p:nvSpPr>
          <p:spPr>
            <a:xfrm>
              <a:off x="9368075" y="2378898"/>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623" name="Google Shape;623;p29"/>
          <p:cNvSpPr txBox="1"/>
          <p:nvPr>
            <p:ph idx="1" type="subTitle"/>
          </p:nvPr>
        </p:nvSpPr>
        <p:spPr>
          <a:xfrm>
            <a:off x="4806262" y="3837503"/>
            <a:ext cx="2760000" cy="76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Sakshi Deokar</a:t>
            </a:r>
            <a:endParaRPr/>
          </a:p>
          <a:p>
            <a:pPr indent="0" lvl="0" marL="0" rtl="0" algn="ctr">
              <a:spcBef>
                <a:spcPts val="0"/>
              </a:spcBef>
              <a:spcAft>
                <a:spcPts val="0"/>
              </a:spcAft>
              <a:buNone/>
            </a:pPr>
            <a:r>
              <a:rPr lang="es"/>
              <a:t>MSBA’24</a:t>
            </a:r>
            <a:endParaRPr/>
          </a:p>
        </p:txBody>
      </p:sp>
      <p:sp>
        <p:nvSpPr>
          <p:cNvPr id="624" name="Google Shape;624;p29"/>
          <p:cNvSpPr/>
          <p:nvPr/>
        </p:nvSpPr>
        <p:spPr>
          <a:xfrm>
            <a:off x="4806262" y="3627552"/>
            <a:ext cx="27612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t/>
            </a:r>
            <a:endParaRPr>
              <a:latin typeface="Arimo"/>
              <a:ea typeface="Arimo"/>
              <a:cs typeface="Arimo"/>
              <a:sym typeface="Arimo"/>
            </a:endParaRPr>
          </a:p>
        </p:txBody>
      </p:sp>
      <p:sp>
        <p:nvSpPr>
          <p:cNvPr id="625" name="Google Shape;625;p29"/>
          <p:cNvSpPr/>
          <p:nvPr/>
        </p:nvSpPr>
        <p:spPr>
          <a:xfrm>
            <a:off x="655250" y="639275"/>
            <a:ext cx="6611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pic>
        <p:nvPicPr>
          <p:cNvPr id="781" name="Google Shape;781;p38"/>
          <p:cNvPicPr preferRelativeResize="0"/>
          <p:nvPr>
            <p:ph idx="3" type="pic"/>
          </p:nvPr>
        </p:nvPicPr>
        <p:blipFill rotWithShape="1">
          <a:blip r:embed="rId3">
            <a:alphaModFix/>
          </a:blip>
          <a:srcRect b="3906" l="0" r="79" t="37699"/>
          <a:stretch/>
        </p:blipFill>
        <p:spPr>
          <a:xfrm>
            <a:off x="3728945" y="539500"/>
            <a:ext cx="4678742" cy="1822170"/>
          </a:xfrm>
          <a:prstGeom prst="rect">
            <a:avLst/>
          </a:prstGeom>
        </p:spPr>
      </p:pic>
      <p:sp>
        <p:nvSpPr>
          <p:cNvPr id="782" name="Google Shape;782;p38"/>
          <p:cNvSpPr txBox="1"/>
          <p:nvPr>
            <p:ph type="title"/>
          </p:nvPr>
        </p:nvSpPr>
        <p:spPr>
          <a:xfrm>
            <a:off x="6088675" y="2421050"/>
            <a:ext cx="2342100" cy="10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Fotos que inspiran</a:t>
            </a:r>
            <a:endParaRPr/>
          </a:p>
        </p:txBody>
      </p:sp>
      <p:sp>
        <p:nvSpPr>
          <p:cNvPr id="783" name="Google Shape;783;p38"/>
          <p:cNvSpPr txBox="1"/>
          <p:nvPr>
            <p:ph idx="1" type="subTitle"/>
          </p:nvPr>
        </p:nvSpPr>
        <p:spPr>
          <a:xfrm>
            <a:off x="6088675" y="3457400"/>
            <a:ext cx="2342100" cy="114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Aquí te dejo una</a:t>
            </a:r>
            <a:r>
              <a:rPr lang="es"/>
              <a:t> colección de imágenes asombrosas, cada una de las cuales capta la esencia de mi trabajo. ¡Espero que te inspiren!</a:t>
            </a:r>
            <a:endParaRPr/>
          </a:p>
        </p:txBody>
      </p:sp>
      <p:pic>
        <p:nvPicPr>
          <p:cNvPr id="784" name="Google Shape;784;p38"/>
          <p:cNvPicPr preferRelativeResize="0"/>
          <p:nvPr>
            <p:ph idx="2" type="pic"/>
          </p:nvPr>
        </p:nvPicPr>
        <p:blipFill rotWithShape="1">
          <a:blip r:embed="rId4">
            <a:alphaModFix/>
          </a:blip>
          <a:srcRect b="0" l="23268" r="27795" t="0"/>
          <a:stretch/>
        </p:blipFill>
        <p:spPr>
          <a:xfrm>
            <a:off x="595100" y="539500"/>
            <a:ext cx="2984650" cy="4064500"/>
          </a:xfrm>
          <a:prstGeom prst="rect">
            <a:avLst/>
          </a:prstGeom>
        </p:spPr>
      </p:pic>
      <p:pic>
        <p:nvPicPr>
          <p:cNvPr id="785" name="Google Shape;785;p38"/>
          <p:cNvPicPr preferRelativeResize="0"/>
          <p:nvPr>
            <p:ph idx="4" type="pic"/>
          </p:nvPr>
        </p:nvPicPr>
        <p:blipFill rotWithShape="1">
          <a:blip r:embed="rId5">
            <a:alphaModFix/>
          </a:blip>
          <a:srcRect b="0" l="13717" r="19464" t="0"/>
          <a:stretch/>
        </p:blipFill>
        <p:spPr>
          <a:xfrm>
            <a:off x="3737703" y="2461219"/>
            <a:ext cx="2148576" cy="214278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39"/>
          <p:cNvSpPr txBox="1"/>
          <p:nvPr>
            <p:ph type="title"/>
          </p:nvPr>
        </p:nvSpPr>
        <p:spPr>
          <a:xfrm>
            <a:off x="713225" y="495045"/>
            <a:ext cx="4490700" cy="10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Mis mejores trabajos</a:t>
            </a:r>
            <a:endParaRPr/>
          </a:p>
        </p:txBody>
      </p:sp>
      <p:sp>
        <p:nvSpPr>
          <p:cNvPr id="791" name="Google Shape;791;p39"/>
          <p:cNvSpPr txBox="1"/>
          <p:nvPr>
            <p:ph idx="1" type="subTitle"/>
          </p:nvPr>
        </p:nvSpPr>
        <p:spPr>
          <a:xfrm>
            <a:off x="713225" y="1554776"/>
            <a:ext cx="4490700" cy="9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Aquí encontrarás una colección que refleja mi dedicación a realizar proyectos impactantes y bien ejecutados. Cada elemento encarna un compromiso con la excelencia, combinando una hábil ejecución con un enfoque en el detalle</a:t>
            </a:r>
            <a:endParaRPr/>
          </a:p>
        </p:txBody>
      </p:sp>
      <p:pic>
        <p:nvPicPr>
          <p:cNvPr id="792" name="Google Shape;792;p39"/>
          <p:cNvPicPr preferRelativeResize="0"/>
          <p:nvPr>
            <p:ph idx="2" type="pic"/>
          </p:nvPr>
        </p:nvPicPr>
        <p:blipFill rotWithShape="1">
          <a:blip r:embed="rId3">
            <a:alphaModFix/>
          </a:blip>
          <a:srcRect b="6920" l="0" r="0" t="10693"/>
          <a:stretch/>
        </p:blipFill>
        <p:spPr>
          <a:xfrm>
            <a:off x="713225" y="2531675"/>
            <a:ext cx="4466176" cy="2069699"/>
          </a:xfrm>
          <a:prstGeom prst="rect">
            <a:avLst/>
          </a:prstGeom>
        </p:spPr>
      </p:pic>
      <p:pic>
        <p:nvPicPr>
          <p:cNvPr id="793" name="Google Shape;793;p39"/>
          <p:cNvPicPr preferRelativeResize="0"/>
          <p:nvPr>
            <p:ph idx="3" type="pic"/>
          </p:nvPr>
        </p:nvPicPr>
        <p:blipFill rotWithShape="1">
          <a:blip r:embed="rId4">
            <a:alphaModFix/>
          </a:blip>
          <a:srcRect b="0" l="26504" r="22651" t="0"/>
          <a:stretch/>
        </p:blipFill>
        <p:spPr>
          <a:xfrm>
            <a:off x="5333762" y="542150"/>
            <a:ext cx="3097011" cy="405921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pic>
        <p:nvPicPr>
          <p:cNvPr id="798" name="Google Shape;798;p40"/>
          <p:cNvPicPr preferRelativeResize="0"/>
          <p:nvPr>
            <p:ph idx="2" type="pic"/>
          </p:nvPr>
        </p:nvPicPr>
        <p:blipFill rotWithShape="1">
          <a:blip r:embed="rId3">
            <a:alphaModFix/>
          </a:blip>
          <a:srcRect b="7677" l="0" r="0" t="7669"/>
          <a:stretch/>
        </p:blipFill>
        <p:spPr>
          <a:xfrm>
            <a:off x="0" y="-14875"/>
            <a:ext cx="9144000" cy="5158498"/>
          </a:xfrm>
          <a:prstGeom prst="rect">
            <a:avLst/>
          </a:prstGeom>
        </p:spPr>
      </p:pic>
      <p:sp>
        <p:nvSpPr>
          <p:cNvPr id="799" name="Google Shape;799;p40"/>
          <p:cNvSpPr txBox="1"/>
          <p:nvPr>
            <p:ph type="title"/>
          </p:nvPr>
        </p:nvSpPr>
        <p:spPr>
          <a:xfrm>
            <a:off x="713225" y="4108475"/>
            <a:ext cx="7717500" cy="47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"La creatividad es la clave para liberar tu potencial"</a:t>
            </a:r>
            <a:endParaRPr/>
          </a:p>
        </p:txBody>
      </p:sp>
      <p:grpSp>
        <p:nvGrpSpPr>
          <p:cNvPr id="800" name="Google Shape;800;p40"/>
          <p:cNvGrpSpPr/>
          <p:nvPr/>
        </p:nvGrpSpPr>
        <p:grpSpPr>
          <a:xfrm>
            <a:off x="8039675" y="487875"/>
            <a:ext cx="683700" cy="1137000"/>
            <a:chOff x="-1144200" y="2928625"/>
            <a:chExt cx="683700" cy="1137000"/>
          </a:xfrm>
        </p:grpSpPr>
        <p:sp>
          <p:nvSpPr>
            <p:cNvPr id="801" name="Google Shape;801;p40"/>
            <p:cNvSpPr/>
            <p:nvPr/>
          </p:nvSpPr>
          <p:spPr>
            <a:xfrm>
              <a:off x="-1144200" y="2928625"/>
              <a:ext cx="683700" cy="1137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2" name="Google Shape;802;p40"/>
            <p:cNvSpPr/>
            <p:nvPr/>
          </p:nvSpPr>
          <p:spPr>
            <a:xfrm>
              <a:off x="-1144200" y="2928625"/>
              <a:ext cx="683700" cy="87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803" name="Google Shape;803;p40"/>
            <p:cNvGrpSpPr/>
            <p:nvPr/>
          </p:nvGrpSpPr>
          <p:grpSpPr>
            <a:xfrm>
              <a:off x="-1080750" y="3107500"/>
              <a:ext cx="556800" cy="752050"/>
              <a:chOff x="-1080750" y="3107500"/>
              <a:chExt cx="556800" cy="752050"/>
            </a:xfrm>
          </p:grpSpPr>
          <p:sp>
            <p:nvSpPr>
              <p:cNvPr id="804" name="Google Shape;804;p40"/>
              <p:cNvSpPr/>
              <p:nvPr/>
            </p:nvSpPr>
            <p:spPr>
              <a:xfrm>
                <a:off x="-1080750" y="3107500"/>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5" name="Google Shape;805;p40"/>
              <p:cNvSpPr/>
              <p:nvPr/>
            </p:nvSpPr>
            <p:spPr>
              <a:xfrm>
                <a:off x="-1080750" y="3159418"/>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6" name="Google Shape;806;p40"/>
              <p:cNvSpPr/>
              <p:nvPr/>
            </p:nvSpPr>
            <p:spPr>
              <a:xfrm>
                <a:off x="-1080750" y="321133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7" name="Google Shape;807;p40"/>
              <p:cNvSpPr/>
              <p:nvPr/>
            </p:nvSpPr>
            <p:spPr>
              <a:xfrm>
                <a:off x="-1080750" y="3263254"/>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8" name="Google Shape;808;p40"/>
              <p:cNvSpPr/>
              <p:nvPr/>
            </p:nvSpPr>
            <p:spPr>
              <a:xfrm>
                <a:off x="-1080750" y="331517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9" name="Google Shape;809;p40"/>
              <p:cNvSpPr/>
              <p:nvPr/>
            </p:nvSpPr>
            <p:spPr>
              <a:xfrm>
                <a:off x="-1080750" y="336708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0" name="Google Shape;810;p40"/>
              <p:cNvSpPr/>
              <p:nvPr/>
            </p:nvSpPr>
            <p:spPr>
              <a:xfrm>
                <a:off x="-1080750" y="3419007"/>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1" name="Google Shape;811;p40"/>
              <p:cNvSpPr/>
              <p:nvPr/>
            </p:nvSpPr>
            <p:spPr>
              <a:xfrm>
                <a:off x="-1080750" y="3470925"/>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2" name="Google Shape;812;p40"/>
              <p:cNvSpPr/>
              <p:nvPr/>
            </p:nvSpPr>
            <p:spPr>
              <a:xfrm>
                <a:off x="-1080750" y="3522843"/>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3" name="Google Shape;813;p40"/>
              <p:cNvSpPr/>
              <p:nvPr/>
            </p:nvSpPr>
            <p:spPr>
              <a:xfrm>
                <a:off x="-1080750" y="357476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4" name="Google Shape;814;p40"/>
              <p:cNvSpPr/>
              <p:nvPr/>
            </p:nvSpPr>
            <p:spPr>
              <a:xfrm>
                <a:off x="-1080750" y="362667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5" name="Google Shape;815;p40"/>
              <p:cNvSpPr/>
              <p:nvPr/>
            </p:nvSpPr>
            <p:spPr>
              <a:xfrm>
                <a:off x="-1080750" y="367859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6" name="Google Shape;816;p40"/>
              <p:cNvSpPr/>
              <p:nvPr/>
            </p:nvSpPr>
            <p:spPr>
              <a:xfrm>
                <a:off x="-1080750" y="3730514"/>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7" name="Google Shape;817;p40"/>
              <p:cNvSpPr/>
              <p:nvPr/>
            </p:nvSpPr>
            <p:spPr>
              <a:xfrm>
                <a:off x="-1080750" y="3782432"/>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8" name="Google Shape;818;p40"/>
              <p:cNvSpPr/>
              <p:nvPr/>
            </p:nvSpPr>
            <p:spPr>
              <a:xfrm>
                <a:off x="-1080750" y="3834350"/>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819" name="Google Shape;819;p40"/>
          <p:cNvGrpSpPr/>
          <p:nvPr/>
        </p:nvGrpSpPr>
        <p:grpSpPr>
          <a:xfrm>
            <a:off x="6711887" y="1842488"/>
            <a:ext cx="2011500" cy="1172100"/>
            <a:chOff x="8820137" y="2932088"/>
            <a:chExt cx="2011500" cy="1172100"/>
          </a:xfrm>
        </p:grpSpPr>
        <p:sp>
          <p:nvSpPr>
            <p:cNvPr id="820" name="Google Shape;820;p40"/>
            <p:cNvSpPr/>
            <p:nvPr/>
          </p:nvSpPr>
          <p:spPr>
            <a:xfrm>
              <a:off x="8820137" y="2932088"/>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21" name="Google Shape;821;p40"/>
            <p:cNvSpPr/>
            <p:nvPr/>
          </p:nvSpPr>
          <p:spPr>
            <a:xfrm>
              <a:off x="887577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22" name="Google Shape;822;p40"/>
            <p:cNvSpPr/>
            <p:nvPr/>
          </p:nvSpPr>
          <p:spPr>
            <a:xfrm>
              <a:off x="992042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23" name="Google Shape;823;p40"/>
            <p:cNvSpPr/>
            <p:nvPr/>
          </p:nvSpPr>
          <p:spPr>
            <a:xfrm>
              <a:off x="9679160" y="3817650"/>
              <a:ext cx="705414" cy="151763"/>
            </a:xfrm>
            <a:custGeom>
              <a:rect b="b" l="l" r="r" t="t"/>
              <a:pathLst>
                <a:path extrusionOk="0" h="9668" w="93124">
                  <a:moveTo>
                    <a:pt x="0" y="9668"/>
                  </a:moveTo>
                  <a:cubicBezTo>
                    <a:pt x="1050" y="7219"/>
                    <a:pt x="2359" y="4877"/>
                    <a:pt x="3790" y="2629"/>
                  </a:cubicBezTo>
                  <a:cubicBezTo>
                    <a:pt x="4373" y="1712"/>
                    <a:pt x="5187" y="-575"/>
                    <a:pt x="5955" y="193"/>
                  </a:cubicBezTo>
                  <a:cubicBezTo>
                    <a:pt x="7096" y="1334"/>
                    <a:pt x="6622" y="3924"/>
                    <a:pt x="8121" y="4524"/>
                  </a:cubicBezTo>
                  <a:cubicBezTo>
                    <a:pt x="9312" y="5001"/>
                    <a:pt x="9882" y="1682"/>
                    <a:pt x="11099" y="2088"/>
                  </a:cubicBezTo>
                  <a:cubicBezTo>
                    <a:pt x="15838" y="3669"/>
                    <a:pt x="20584" y="5263"/>
                    <a:pt x="25176" y="7231"/>
                  </a:cubicBezTo>
                  <a:cubicBezTo>
                    <a:pt x="26608" y="7845"/>
                    <a:pt x="28346" y="5805"/>
                    <a:pt x="29778" y="6419"/>
                  </a:cubicBezTo>
                  <a:cubicBezTo>
                    <a:pt x="31818" y="7293"/>
                    <a:pt x="33527" y="9642"/>
                    <a:pt x="35733" y="9397"/>
                  </a:cubicBezTo>
                  <a:cubicBezTo>
                    <a:pt x="41121" y="8798"/>
                    <a:pt x="46716" y="9899"/>
                    <a:pt x="51976" y="8585"/>
                  </a:cubicBezTo>
                  <a:cubicBezTo>
                    <a:pt x="54443" y="7969"/>
                    <a:pt x="56201" y="5066"/>
                    <a:pt x="58744" y="5066"/>
                  </a:cubicBezTo>
                  <a:cubicBezTo>
                    <a:pt x="62115" y="5066"/>
                    <a:pt x="65144" y="8192"/>
                    <a:pt x="68489" y="7773"/>
                  </a:cubicBezTo>
                  <a:cubicBezTo>
                    <a:pt x="74175" y="7062"/>
                    <a:pt x="78267" y="1136"/>
                    <a:pt x="83920" y="193"/>
                  </a:cubicBezTo>
                  <a:cubicBezTo>
                    <a:pt x="87344" y="-378"/>
                    <a:pt x="89831" y="3967"/>
                    <a:pt x="93124" y="5066"/>
                  </a:cubicBezTo>
                </a:path>
              </a:pathLst>
            </a:custGeom>
            <a:noFill/>
            <a:ln cap="flat" cmpd="sng" w="9525">
              <a:solidFill>
                <a:schemeClr val="lt1"/>
              </a:solidFill>
              <a:prstDash val="solid"/>
              <a:round/>
              <a:headEnd len="med" w="med" type="none"/>
              <a:tailEnd len="med" w="med" type="none"/>
            </a:ln>
          </p:spPr>
        </p:sp>
        <p:cxnSp>
          <p:nvCxnSpPr>
            <p:cNvPr id="824" name="Google Shape;824;p40"/>
            <p:cNvCxnSpPr/>
            <p:nvPr/>
          </p:nvCxnSpPr>
          <p:spPr>
            <a:xfrm>
              <a:off x="9662825" y="4026800"/>
              <a:ext cx="751200" cy="0"/>
            </a:xfrm>
            <a:prstGeom prst="straightConnector1">
              <a:avLst/>
            </a:prstGeom>
            <a:noFill/>
            <a:ln cap="flat" cmpd="sng" w="9525">
              <a:solidFill>
                <a:schemeClr val="accent2"/>
              </a:solidFill>
              <a:prstDash val="solid"/>
              <a:round/>
              <a:headEnd len="med" w="med" type="none"/>
              <a:tailEnd len="med" w="med" type="none"/>
            </a:ln>
          </p:spPr>
        </p:cxnSp>
        <p:cxnSp>
          <p:nvCxnSpPr>
            <p:cNvPr id="825" name="Google Shape;825;p40"/>
            <p:cNvCxnSpPr/>
            <p:nvPr/>
          </p:nvCxnSpPr>
          <p:spPr>
            <a:xfrm>
              <a:off x="8820137" y="3054784"/>
              <a:ext cx="2011500" cy="0"/>
            </a:xfrm>
            <a:prstGeom prst="straightConnector1">
              <a:avLst/>
            </a:prstGeom>
            <a:noFill/>
            <a:ln cap="flat" cmpd="sng" w="9525">
              <a:solidFill>
                <a:schemeClr val="accent2"/>
              </a:solidFill>
              <a:prstDash val="solid"/>
              <a:round/>
              <a:headEnd len="med" w="med" type="none"/>
              <a:tailEnd len="med" w="med" type="none"/>
            </a:ln>
          </p:spPr>
        </p:cxnSp>
        <p:grpSp>
          <p:nvGrpSpPr>
            <p:cNvPr id="826" name="Google Shape;826;p40"/>
            <p:cNvGrpSpPr/>
            <p:nvPr/>
          </p:nvGrpSpPr>
          <p:grpSpPr>
            <a:xfrm>
              <a:off x="8957525" y="3212556"/>
              <a:ext cx="705300" cy="190728"/>
              <a:chOff x="8875775" y="3196075"/>
              <a:chExt cx="705300" cy="125628"/>
            </a:xfrm>
          </p:grpSpPr>
          <p:sp>
            <p:nvSpPr>
              <p:cNvPr id="827" name="Google Shape;827;p40"/>
              <p:cNvSpPr/>
              <p:nvPr/>
            </p:nvSpPr>
            <p:spPr>
              <a:xfrm>
                <a:off x="8875775"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28" name="Google Shape;828;p40"/>
              <p:cNvSpPr/>
              <p:nvPr/>
            </p:nvSpPr>
            <p:spPr>
              <a:xfrm>
                <a:off x="8875775"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29" name="Google Shape;829;p40"/>
              <p:cNvSpPr/>
              <p:nvPr/>
            </p:nvSpPr>
            <p:spPr>
              <a:xfrm>
                <a:off x="8875775"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830" name="Google Shape;830;p40"/>
            <p:cNvSpPr/>
            <p:nvPr/>
          </p:nvSpPr>
          <p:spPr>
            <a:xfrm>
              <a:off x="8875775" y="354550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831" name="Google Shape;831;p40"/>
            <p:cNvGrpSpPr/>
            <p:nvPr/>
          </p:nvGrpSpPr>
          <p:grpSpPr>
            <a:xfrm>
              <a:off x="8875775" y="3727238"/>
              <a:ext cx="698400" cy="77700"/>
              <a:chOff x="9368075" y="2460800"/>
              <a:chExt cx="698400" cy="77700"/>
            </a:xfrm>
          </p:grpSpPr>
          <p:sp>
            <p:nvSpPr>
              <p:cNvPr id="832" name="Google Shape;832;p40"/>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33" name="Google Shape;833;p40"/>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834" name="Google Shape;834;p40"/>
            <p:cNvSpPr/>
            <p:nvPr/>
          </p:nvSpPr>
          <p:spPr>
            <a:xfrm>
              <a:off x="8875775" y="3595415"/>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35" name="Google Shape;835;p40"/>
            <p:cNvSpPr/>
            <p:nvPr/>
          </p:nvSpPr>
          <p:spPr>
            <a:xfrm>
              <a:off x="8875775" y="364533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836" name="Google Shape;836;p40"/>
            <p:cNvGrpSpPr/>
            <p:nvPr/>
          </p:nvGrpSpPr>
          <p:grpSpPr>
            <a:xfrm>
              <a:off x="10002175" y="3212556"/>
              <a:ext cx="705300" cy="190728"/>
              <a:chOff x="10065000" y="3196075"/>
              <a:chExt cx="705300" cy="125628"/>
            </a:xfrm>
          </p:grpSpPr>
          <p:sp>
            <p:nvSpPr>
              <p:cNvPr id="837" name="Google Shape;837;p40"/>
              <p:cNvSpPr/>
              <p:nvPr/>
            </p:nvSpPr>
            <p:spPr>
              <a:xfrm>
                <a:off x="10065000"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38" name="Google Shape;838;p40"/>
              <p:cNvSpPr/>
              <p:nvPr/>
            </p:nvSpPr>
            <p:spPr>
              <a:xfrm>
                <a:off x="10065000"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39" name="Google Shape;839;p40"/>
              <p:cNvSpPr/>
              <p:nvPr/>
            </p:nvSpPr>
            <p:spPr>
              <a:xfrm>
                <a:off x="10065000"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sp>
        <p:nvSpPr>
          <p:cNvPr id="844" name="Google Shape;844;p41"/>
          <p:cNvSpPr txBox="1"/>
          <p:nvPr>
            <p:ph idx="4" type="subTitle"/>
          </p:nvPr>
        </p:nvSpPr>
        <p:spPr>
          <a:xfrm>
            <a:off x="1285435" y="3020575"/>
            <a:ext cx="7145400" cy="48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Proyecto 2</a:t>
            </a:r>
            <a:endParaRPr/>
          </a:p>
        </p:txBody>
      </p:sp>
      <p:sp>
        <p:nvSpPr>
          <p:cNvPr id="845" name="Google Shape;845;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Proyectos previos</a:t>
            </a:r>
            <a:endParaRPr/>
          </a:p>
        </p:txBody>
      </p:sp>
      <p:sp>
        <p:nvSpPr>
          <p:cNvPr id="846" name="Google Shape;846;p41"/>
          <p:cNvSpPr txBox="1"/>
          <p:nvPr>
            <p:ph idx="1" type="subTitle"/>
          </p:nvPr>
        </p:nvSpPr>
        <p:spPr>
          <a:xfrm>
            <a:off x="1285425" y="3452175"/>
            <a:ext cx="7145400" cy="80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este muestrario de proyectos anteriores, profundiza en otro ejemplo que subraya mi versatilidad y compromiso con la excelencia. Desde el concepto hasta la finalización, sé testigo de cómo sorteé las complejidades y contribuí al éxito de esta iniciativa en [sector/campo]"</a:t>
            </a:r>
            <a:endParaRPr/>
          </a:p>
        </p:txBody>
      </p:sp>
      <p:sp>
        <p:nvSpPr>
          <p:cNvPr id="847" name="Google Shape;847;p41"/>
          <p:cNvSpPr txBox="1"/>
          <p:nvPr>
            <p:ph idx="2" type="subTitle"/>
          </p:nvPr>
        </p:nvSpPr>
        <p:spPr>
          <a:xfrm>
            <a:off x="1285425" y="1787325"/>
            <a:ext cx="7145400" cy="80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"Explora los detalles de uno de mis proyectos anteriores, testimonio de mi capacidad para afrontar retos y obtener resultados. Este proyecto refleja mi enfoque de [sector/campo] y pone de relieve las diversas habilidades aplicadas para garantizar resultados satisfactorios"</a:t>
            </a:r>
            <a:endParaRPr/>
          </a:p>
        </p:txBody>
      </p:sp>
      <p:sp>
        <p:nvSpPr>
          <p:cNvPr id="848" name="Google Shape;848;p41"/>
          <p:cNvSpPr txBox="1"/>
          <p:nvPr>
            <p:ph idx="3" type="subTitle"/>
          </p:nvPr>
        </p:nvSpPr>
        <p:spPr>
          <a:xfrm>
            <a:off x="1285488" y="1355725"/>
            <a:ext cx="7145400" cy="48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Proyecto 1</a:t>
            </a:r>
            <a:endParaRPr/>
          </a:p>
        </p:txBody>
      </p:sp>
      <p:sp>
        <p:nvSpPr>
          <p:cNvPr id="849" name="Google Shape;849;p41"/>
          <p:cNvSpPr/>
          <p:nvPr/>
        </p:nvSpPr>
        <p:spPr>
          <a:xfrm>
            <a:off x="745075" y="1500650"/>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50" name="Google Shape;850;p41"/>
          <p:cNvSpPr/>
          <p:nvPr/>
        </p:nvSpPr>
        <p:spPr>
          <a:xfrm>
            <a:off x="745075" y="3145225"/>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851" name="Google Shape;851;p41"/>
          <p:cNvGrpSpPr/>
          <p:nvPr/>
        </p:nvGrpSpPr>
        <p:grpSpPr>
          <a:xfrm>
            <a:off x="818006" y="1584183"/>
            <a:ext cx="339253" cy="318042"/>
            <a:chOff x="4456875" y="2635825"/>
            <a:chExt cx="481825" cy="451700"/>
          </a:xfrm>
        </p:grpSpPr>
        <p:sp>
          <p:nvSpPr>
            <p:cNvPr id="852" name="Google Shape;852;p41"/>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 name="Google Shape;853;p41"/>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 name="Google Shape;854;p41"/>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 name="Google Shape;855;p41"/>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 name="Google Shape;856;p41"/>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 name="Google Shape;857;p41"/>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8" name="Google Shape;858;p41"/>
          <p:cNvGrpSpPr/>
          <p:nvPr/>
        </p:nvGrpSpPr>
        <p:grpSpPr>
          <a:xfrm>
            <a:off x="818005" y="3228758"/>
            <a:ext cx="339253" cy="318042"/>
            <a:chOff x="5049725" y="2635825"/>
            <a:chExt cx="481825" cy="451700"/>
          </a:xfrm>
        </p:grpSpPr>
        <p:sp>
          <p:nvSpPr>
            <p:cNvPr id="859" name="Google Shape;859;p41"/>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 name="Google Shape;860;p41"/>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 name="Google Shape;861;p41"/>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sp>
        <p:nvSpPr>
          <p:cNvPr id="866" name="Google Shape;866;p42"/>
          <p:cNvSpPr txBox="1"/>
          <p:nvPr>
            <p:ph idx="6" type="subTitle"/>
          </p:nvPr>
        </p:nvSpPr>
        <p:spPr>
          <a:xfrm>
            <a:off x="1205100" y="3058131"/>
            <a:ext cx="3262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Empresario </a:t>
            </a:r>
            <a:r>
              <a:rPr lang="es"/>
              <a:t>3</a:t>
            </a:r>
            <a:endParaRPr/>
          </a:p>
        </p:txBody>
      </p:sp>
      <p:sp>
        <p:nvSpPr>
          <p:cNvPr id="867" name="Google Shape;867;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Lo que opinan de mi trabajo</a:t>
            </a:r>
            <a:endParaRPr/>
          </a:p>
        </p:txBody>
      </p:sp>
      <p:sp>
        <p:nvSpPr>
          <p:cNvPr id="868" name="Google Shape;868;p42"/>
          <p:cNvSpPr txBox="1"/>
          <p:nvPr>
            <p:ph idx="1" type="subTitle"/>
          </p:nvPr>
        </p:nvSpPr>
        <p:spPr>
          <a:xfrm>
            <a:off x="1205101" y="1625632"/>
            <a:ext cx="3262500" cy="11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"Me ha impresionado la calidad, la atención al detalle y el enfoque creativo que aporta a cada proyecto que ha realizado"</a:t>
            </a:r>
            <a:endParaRPr/>
          </a:p>
        </p:txBody>
      </p:sp>
      <p:sp>
        <p:nvSpPr>
          <p:cNvPr id="869" name="Google Shape;869;p42"/>
          <p:cNvSpPr txBox="1"/>
          <p:nvPr>
            <p:ph idx="2" type="subTitle"/>
          </p:nvPr>
        </p:nvSpPr>
        <p:spPr>
          <a:xfrm>
            <a:off x="5168279" y="1625624"/>
            <a:ext cx="3262500" cy="11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 dedicación de esta persona contribuyó significativamente al éxito del proyecto. Su creatividad y capacidad para cumplir plazos ajustados la diferencian"</a:t>
            </a:r>
            <a:endParaRPr/>
          </a:p>
        </p:txBody>
      </p:sp>
      <p:sp>
        <p:nvSpPr>
          <p:cNvPr id="870" name="Google Shape;870;p42"/>
          <p:cNvSpPr txBox="1"/>
          <p:nvPr>
            <p:ph idx="3" type="subTitle"/>
          </p:nvPr>
        </p:nvSpPr>
        <p:spPr>
          <a:xfrm>
            <a:off x="1205101" y="3362600"/>
            <a:ext cx="3262500" cy="11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"Esta persona tiene un gran conocimiento técnico para desarrollar estrategias de éxito. Muy recomendable para cualquier tipo de proyecto o tarea"</a:t>
            </a:r>
            <a:endParaRPr/>
          </a:p>
        </p:txBody>
      </p:sp>
      <p:sp>
        <p:nvSpPr>
          <p:cNvPr id="871" name="Google Shape;871;p42"/>
          <p:cNvSpPr txBox="1"/>
          <p:nvPr>
            <p:ph idx="4" type="subTitle"/>
          </p:nvPr>
        </p:nvSpPr>
        <p:spPr>
          <a:xfrm>
            <a:off x="5168278" y="3362598"/>
            <a:ext cx="3262500" cy="11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"Trabajar con esta persona ha sido muy provechoso. Su fuerte ética de trabajo y sus cualidades de liderazgo son decisivas para el éxito del proyecto, combinando una aguda comprensión del panorama general"</a:t>
            </a:r>
            <a:endParaRPr/>
          </a:p>
        </p:txBody>
      </p:sp>
      <p:sp>
        <p:nvSpPr>
          <p:cNvPr id="872" name="Google Shape;872;p42"/>
          <p:cNvSpPr txBox="1"/>
          <p:nvPr>
            <p:ph idx="5" type="subTitle"/>
          </p:nvPr>
        </p:nvSpPr>
        <p:spPr>
          <a:xfrm>
            <a:off x="1205100" y="1321079"/>
            <a:ext cx="3262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Empresario </a:t>
            </a:r>
            <a:r>
              <a:rPr lang="es"/>
              <a:t>1</a:t>
            </a:r>
            <a:endParaRPr/>
          </a:p>
        </p:txBody>
      </p:sp>
      <p:sp>
        <p:nvSpPr>
          <p:cNvPr id="873" name="Google Shape;873;p42"/>
          <p:cNvSpPr txBox="1"/>
          <p:nvPr>
            <p:ph idx="7" type="subTitle"/>
          </p:nvPr>
        </p:nvSpPr>
        <p:spPr>
          <a:xfrm>
            <a:off x="5168249" y="1321075"/>
            <a:ext cx="3262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Empresario </a:t>
            </a:r>
            <a:r>
              <a:rPr lang="es"/>
              <a:t>2</a:t>
            </a:r>
            <a:endParaRPr/>
          </a:p>
        </p:txBody>
      </p:sp>
      <p:sp>
        <p:nvSpPr>
          <p:cNvPr id="874" name="Google Shape;874;p42"/>
          <p:cNvSpPr txBox="1"/>
          <p:nvPr>
            <p:ph idx="8" type="subTitle"/>
          </p:nvPr>
        </p:nvSpPr>
        <p:spPr>
          <a:xfrm>
            <a:off x="5168249" y="3058124"/>
            <a:ext cx="3262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Empresario </a:t>
            </a:r>
            <a:r>
              <a:rPr lang="es"/>
              <a:t>4</a:t>
            </a:r>
            <a:endParaRPr/>
          </a:p>
        </p:txBody>
      </p:sp>
      <p:sp>
        <p:nvSpPr>
          <p:cNvPr id="875" name="Google Shape;875;p42"/>
          <p:cNvSpPr/>
          <p:nvPr/>
        </p:nvSpPr>
        <p:spPr>
          <a:xfrm>
            <a:off x="720000" y="1321075"/>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76" name="Google Shape;876;p42"/>
          <p:cNvSpPr/>
          <p:nvPr/>
        </p:nvSpPr>
        <p:spPr>
          <a:xfrm>
            <a:off x="720000" y="3058125"/>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77" name="Google Shape;877;p42"/>
          <p:cNvSpPr/>
          <p:nvPr/>
        </p:nvSpPr>
        <p:spPr>
          <a:xfrm>
            <a:off x="4683150" y="1321075"/>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78" name="Google Shape;878;p42"/>
          <p:cNvSpPr/>
          <p:nvPr/>
        </p:nvSpPr>
        <p:spPr>
          <a:xfrm>
            <a:off x="4683150" y="3058125"/>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879" name="Google Shape;879;p42"/>
          <p:cNvGrpSpPr/>
          <p:nvPr/>
        </p:nvGrpSpPr>
        <p:grpSpPr>
          <a:xfrm>
            <a:off x="783937" y="1385021"/>
            <a:ext cx="357226" cy="357226"/>
            <a:chOff x="-55987225" y="3198925"/>
            <a:chExt cx="317450" cy="317450"/>
          </a:xfrm>
        </p:grpSpPr>
        <p:sp>
          <p:nvSpPr>
            <p:cNvPr id="880" name="Google Shape;880;p42"/>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2"/>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2"/>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2"/>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42"/>
          <p:cNvGrpSpPr/>
          <p:nvPr/>
        </p:nvGrpSpPr>
        <p:grpSpPr>
          <a:xfrm>
            <a:off x="784396" y="3121199"/>
            <a:ext cx="356326" cy="358971"/>
            <a:chOff x="-54026025" y="3192625"/>
            <a:chExt cx="316650" cy="319000"/>
          </a:xfrm>
        </p:grpSpPr>
        <p:sp>
          <p:nvSpPr>
            <p:cNvPr id="885" name="Google Shape;885;p42"/>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2"/>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2"/>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2"/>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2"/>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2"/>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2"/>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2"/>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42"/>
          <p:cNvGrpSpPr/>
          <p:nvPr/>
        </p:nvGrpSpPr>
        <p:grpSpPr>
          <a:xfrm>
            <a:off x="4746645" y="3122534"/>
            <a:ext cx="358099" cy="356326"/>
            <a:chOff x="-55202750" y="3198925"/>
            <a:chExt cx="318225" cy="316650"/>
          </a:xfrm>
        </p:grpSpPr>
        <p:sp>
          <p:nvSpPr>
            <p:cNvPr id="894" name="Google Shape;894;p42"/>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2"/>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42"/>
          <p:cNvGrpSpPr/>
          <p:nvPr/>
        </p:nvGrpSpPr>
        <p:grpSpPr>
          <a:xfrm>
            <a:off x="4763929" y="1384254"/>
            <a:ext cx="323524" cy="358774"/>
            <a:chOff x="-57162350" y="3982000"/>
            <a:chExt cx="287500" cy="318825"/>
          </a:xfrm>
        </p:grpSpPr>
        <p:sp>
          <p:nvSpPr>
            <p:cNvPr id="897" name="Google Shape;897;p42"/>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2"/>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2"/>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2"/>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2"/>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2"/>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2"/>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2"/>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sp>
        <p:nvSpPr>
          <p:cNvPr id="909" name="Google Shape;909;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Mis aptitudes y competencias</a:t>
            </a:r>
            <a:endParaRPr/>
          </a:p>
        </p:txBody>
      </p:sp>
      <p:sp>
        <p:nvSpPr>
          <p:cNvPr id="910" name="Google Shape;910;p43"/>
          <p:cNvSpPr txBox="1"/>
          <p:nvPr>
            <p:ph idx="1" type="subTitle"/>
          </p:nvPr>
        </p:nvSpPr>
        <p:spPr>
          <a:xfrm>
            <a:off x="712900" y="1647487"/>
            <a:ext cx="23745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"Poseo habilidades de liderazgo que he ido desarrollando a través de funciones anteriores en las que fui responsable de los equipos"</a:t>
            </a:r>
            <a:endParaRPr/>
          </a:p>
        </p:txBody>
      </p:sp>
      <p:sp>
        <p:nvSpPr>
          <p:cNvPr id="911" name="Google Shape;911;p43"/>
          <p:cNvSpPr txBox="1"/>
          <p:nvPr>
            <p:ph idx="2" type="subTitle"/>
          </p:nvPr>
        </p:nvSpPr>
        <p:spPr>
          <a:xfrm>
            <a:off x="3328097" y="1647497"/>
            <a:ext cx="24807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"Mi capacidad para resolver problemas me ha permitido resolver cuestiones difíciles en el pasado utilizando soluciones creativas e innovadoras"</a:t>
            </a:r>
            <a:endParaRPr/>
          </a:p>
        </p:txBody>
      </p:sp>
      <p:sp>
        <p:nvSpPr>
          <p:cNvPr id="912" name="Google Shape;912;p43"/>
          <p:cNvSpPr txBox="1"/>
          <p:nvPr>
            <p:ph idx="3" type="subTitle"/>
          </p:nvPr>
        </p:nvSpPr>
        <p:spPr>
          <a:xfrm>
            <a:off x="712900" y="3482035"/>
            <a:ext cx="23745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"Mi proactividad me permite planificar con antelación y priorizar las tareas en función de los objetivos y de los distintos plazos establecidos"</a:t>
            </a:r>
            <a:endParaRPr/>
          </a:p>
        </p:txBody>
      </p:sp>
      <p:sp>
        <p:nvSpPr>
          <p:cNvPr id="913" name="Google Shape;913;p43"/>
          <p:cNvSpPr txBox="1"/>
          <p:nvPr>
            <p:ph idx="4" type="subTitle"/>
          </p:nvPr>
        </p:nvSpPr>
        <p:spPr>
          <a:xfrm>
            <a:off x="3328101" y="3482036"/>
            <a:ext cx="24807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"Poseo conocimientos en varias áreas técnicas que apoyan mi ambición en mi campo"</a:t>
            </a:r>
            <a:endParaRPr/>
          </a:p>
        </p:txBody>
      </p:sp>
      <p:sp>
        <p:nvSpPr>
          <p:cNvPr id="914" name="Google Shape;914;p43"/>
          <p:cNvSpPr txBox="1"/>
          <p:nvPr>
            <p:ph idx="7" type="subTitle"/>
          </p:nvPr>
        </p:nvSpPr>
        <p:spPr>
          <a:xfrm>
            <a:off x="712900" y="1333775"/>
            <a:ext cx="23745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Liderazgo</a:t>
            </a:r>
            <a:endParaRPr/>
          </a:p>
        </p:txBody>
      </p:sp>
      <p:sp>
        <p:nvSpPr>
          <p:cNvPr id="915" name="Google Shape;915;p43"/>
          <p:cNvSpPr txBox="1"/>
          <p:nvPr>
            <p:ph idx="8" type="subTitle"/>
          </p:nvPr>
        </p:nvSpPr>
        <p:spPr>
          <a:xfrm>
            <a:off x="3328096" y="1333775"/>
            <a:ext cx="24783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Mente fría</a:t>
            </a:r>
            <a:endParaRPr/>
          </a:p>
        </p:txBody>
      </p:sp>
      <p:sp>
        <p:nvSpPr>
          <p:cNvPr id="916" name="Google Shape;916;p43"/>
          <p:cNvSpPr txBox="1"/>
          <p:nvPr>
            <p:ph idx="9" type="subTitle"/>
          </p:nvPr>
        </p:nvSpPr>
        <p:spPr>
          <a:xfrm>
            <a:off x="6049481" y="1333775"/>
            <a:ext cx="23721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Comunicación</a:t>
            </a:r>
            <a:endParaRPr/>
          </a:p>
        </p:txBody>
      </p:sp>
      <p:sp>
        <p:nvSpPr>
          <p:cNvPr id="917" name="Google Shape;917;p43"/>
          <p:cNvSpPr txBox="1"/>
          <p:nvPr>
            <p:ph idx="5" type="subTitle"/>
          </p:nvPr>
        </p:nvSpPr>
        <p:spPr>
          <a:xfrm>
            <a:off x="6049485" y="1647493"/>
            <a:ext cx="23745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 excelentes habilidades verbales y escritas, puedo transmitir eficazmente mensajes complejos a una variedad de públicos objetivo"</a:t>
            </a:r>
            <a:endParaRPr/>
          </a:p>
        </p:txBody>
      </p:sp>
      <p:sp>
        <p:nvSpPr>
          <p:cNvPr id="918" name="Google Shape;918;p43"/>
          <p:cNvSpPr txBox="1"/>
          <p:nvPr>
            <p:ph idx="6" type="subTitle"/>
          </p:nvPr>
        </p:nvSpPr>
        <p:spPr>
          <a:xfrm>
            <a:off x="6049503" y="3482035"/>
            <a:ext cx="23745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"El trabajo en equipo es una de las partes esenciales de mi trabajo diario, y soy sensible hacia las diferentes culturas"</a:t>
            </a:r>
            <a:endParaRPr/>
          </a:p>
        </p:txBody>
      </p:sp>
      <p:sp>
        <p:nvSpPr>
          <p:cNvPr id="919" name="Google Shape;919;p43"/>
          <p:cNvSpPr txBox="1"/>
          <p:nvPr>
            <p:ph idx="13" type="subTitle"/>
          </p:nvPr>
        </p:nvSpPr>
        <p:spPr>
          <a:xfrm>
            <a:off x="712900" y="3170659"/>
            <a:ext cx="23745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Organización</a:t>
            </a:r>
            <a:endParaRPr/>
          </a:p>
        </p:txBody>
      </p:sp>
      <p:sp>
        <p:nvSpPr>
          <p:cNvPr id="920" name="Google Shape;920;p43"/>
          <p:cNvSpPr txBox="1"/>
          <p:nvPr>
            <p:ph idx="14" type="subTitle"/>
          </p:nvPr>
        </p:nvSpPr>
        <p:spPr>
          <a:xfrm>
            <a:off x="3328096" y="3170656"/>
            <a:ext cx="24783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Polivalencia</a:t>
            </a:r>
            <a:endParaRPr/>
          </a:p>
        </p:txBody>
      </p:sp>
      <p:sp>
        <p:nvSpPr>
          <p:cNvPr id="921" name="Google Shape;921;p43"/>
          <p:cNvSpPr txBox="1"/>
          <p:nvPr>
            <p:ph idx="15" type="subTitle"/>
          </p:nvPr>
        </p:nvSpPr>
        <p:spPr>
          <a:xfrm>
            <a:off x="6049481" y="3170653"/>
            <a:ext cx="23745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Interacción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grpSp>
        <p:nvGrpSpPr>
          <p:cNvPr id="926" name="Google Shape;926;p44"/>
          <p:cNvGrpSpPr/>
          <p:nvPr/>
        </p:nvGrpSpPr>
        <p:grpSpPr>
          <a:xfrm>
            <a:off x="1063605" y="714902"/>
            <a:ext cx="7016734" cy="3713674"/>
            <a:chOff x="174447" y="141850"/>
            <a:chExt cx="8795103" cy="3499175"/>
          </a:xfrm>
        </p:grpSpPr>
        <p:sp>
          <p:nvSpPr>
            <p:cNvPr id="927" name="Google Shape;927;p44"/>
            <p:cNvSpPr/>
            <p:nvPr/>
          </p:nvSpPr>
          <p:spPr>
            <a:xfrm>
              <a:off x="174447" y="346425"/>
              <a:ext cx="8795100" cy="329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28" name="Google Shape;928;p44"/>
            <p:cNvSpPr/>
            <p:nvPr/>
          </p:nvSpPr>
          <p:spPr>
            <a:xfrm>
              <a:off x="174450" y="1418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929" name="Google Shape;929;p44"/>
          <p:cNvSpPr txBox="1"/>
          <p:nvPr>
            <p:ph type="title"/>
          </p:nvPr>
        </p:nvSpPr>
        <p:spPr>
          <a:xfrm>
            <a:off x="2897950" y="1797963"/>
            <a:ext cx="3348300" cy="103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200</a:t>
            </a:r>
            <a:endParaRPr/>
          </a:p>
        </p:txBody>
      </p:sp>
      <p:sp>
        <p:nvSpPr>
          <p:cNvPr id="930" name="Google Shape;930;p44"/>
          <p:cNvSpPr txBox="1"/>
          <p:nvPr>
            <p:ph idx="1" type="subTitle"/>
          </p:nvPr>
        </p:nvSpPr>
        <p:spPr>
          <a:xfrm>
            <a:off x="1970625" y="2984838"/>
            <a:ext cx="5202900" cy="42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Número de proyectos en los que he trabajado</a:t>
            </a:r>
            <a:endParaRPr/>
          </a:p>
        </p:txBody>
      </p:sp>
      <p:grpSp>
        <p:nvGrpSpPr>
          <p:cNvPr id="931" name="Google Shape;931;p44"/>
          <p:cNvGrpSpPr/>
          <p:nvPr/>
        </p:nvGrpSpPr>
        <p:grpSpPr>
          <a:xfrm>
            <a:off x="472738" y="3531018"/>
            <a:ext cx="1710590" cy="1338104"/>
            <a:chOff x="1168188" y="1230829"/>
            <a:chExt cx="2011512" cy="1573500"/>
          </a:xfrm>
        </p:grpSpPr>
        <p:grpSp>
          <p:nvGrpSpPr>
            <p:cNvPr id="932" name="Google Shape;932;p44"/>
            <p:cNvGrpSpPr/>
            <p:nvPr/>
          </p:nvGrpSpPr>
          <p:grpSpPr>
            <a:xfrm>
              <a:off x="1168188" y="1230829"/>
              <a:ext cx="2011512" cy="1573500"/>
              <a:chOff x="8820125" y="2932104"/>
              <a:chExt cx="2011512" cy="1573500"/>
            </a:xfrm>
          </p:grpSpPr>
          <p:sp>
            <p:nvSpPr>
              <p:cNvPr id="933" name="Google Shape;933;p44"/>
              <p:cNvSpPr/>
              <p:nvPr/>
            </p:nvSpPr>
            <p:spPr>
              <a:xfrm>
                <a:off x="8820125" y="2932104"/>
                <a:ext cx="2008500" cy="15735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934" name="Google Shape;934;p44"/>
              <p:cNvCxnSpPr/>
              <p:nvPr/>
            </p:nvCxnSpPr>
            <p:spPr>
              <a:xfrm>
                <a:off x="8820137" y="3054784"/>
                <a:ext cx="2011500" cy="0"/>
              </a:xfrm>
              <a:prstGeom prst="straightConnector1">
                <a:avLst/>
              </a:prstGeom>
              <a:noFill/>
              <a:ln cap="flat" cmpd="sng" w="9525">
                <a:solidFill>
                  <a:schemeClr val="accent2"/>
                </a:solidFill>
                <a:prstDash val="solid"/>
                <a:round/>
                <a:headEnd len="med" w="med" type="none"/>
                <a:tailEnd len="med" w="med" type="none"/>
              </a:ln>
            </p:spPr>
          </p:cxnSp>
        </p:grpSp>
        <p:grpSp>
          <p:nvGrpSpPr>
            <p:cNvPr id="935" name="Google Shape;935;p44"/>
            <p:cNvGrpSpPr/>
            <p:nvPr/>
          </p:nvGrpSpPr>
          <p:grpSpPr>
            <a:xfrm>
              <a:off x="1309650" y="1472416"/>
              <a:ext cx="1728566" cy="1172134"/>
              <a:chOff x="1309650" y="1472416"/>
              <a:chExt cx="1728566" cy="1172134"/>
            </a:xfrm>
          </p:grpSpPr>
          <p:grpSp>
            <p:nvGrpSpPr>
              <p:cNvPr id="936" name="Google Shape;936;p44"/>
              <p:cNvGrpSpPr/>
              <p:nvPr/>
            </p:nvGrpSpPr>
            <p:grpSpPr>
              <a:xfrm>
                <a:off x="1309650" y="1472450"/>
                <a:ext cx="868800" cy="1172100"/>
                <a:chOff x="9920425" y="3117000"/>
                <a:chExt cx="868800" cy="1172100"/>
              </a:xfrm>
            </p:grpSpPr>
            <p:sp>
              <p:nvSpPr>
                <p:cNvPr id="937" name="Google Shape;937;p44"/>
                <p:cNvSpPr/>
                <p:nvPr/>
              </p:nvSpPr>
              <p:spPr>
                <a:xfrm>
                  <a:off x="9920425" y="3117000"/>
                  <a:ext cx="868800" cy="11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938" name="Google Shape;938;p44"/>
                <p:cNvGrpSpPr/>
                <p:nvPr/>
              </p:nvGrpSpPr>
              <p:grpSpPr>
                <a:xfrm>
                  <a:off x="10002175" y="3212556"/>
                  <a:ext cx="705300" cy="190728"/>
                  <a:chOff x="10065000" y="3196075"/>
                  <a:chExt cx="705300" cy="125628"/>
                </a:xfrm>
              </p:grpSpPr>
              <p:sp>
                <p:nvSpPr>
                  <p:cNvPr id="939" name="Google Shape;939;p44"/>
                  <p:cNvSpPr/>
                  <p:nvPr/>
                </p:nvSpPr>
                <p:spPr>
                  <a:xfrm>
                    <a:off x="10065000"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0" name="Google Shape;940;p44"/>
                  <p:cNvSpPr/>
                  <p:nvPr/>
                </p:nvSpPr>
                <p:spPr>
                  <a:xfrm>
                    <a:off x="10065000"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1" name="Google Shape;941;p44"/>
                  <p:cNvSpPr/>
                  <p:nvPr/>
                </p:nvSpPr>
                <p:spPr>
                  <a:xfrm>
                    <a:off x="10065000"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942" name="Google Shape;942;p44"/>
              <p:cNvGrpSpPr/>
              <p:nvPr/>
            </p:nvGrpSpPr>
            <p:grpSpPr>
              <a:xfrm>
                <a:off x="2274348" y="1472416"/>
                <a:ext cx="763868" cy="325317"/>
                <a:chOff x="9220470" y="1332238"/>
                <a:chExt cx="1188900" cy="325317"/>
              </a:xfrm>
            </p:grpSpPr>
            <p:sp>
              <p:nvSpPr>
                <p:cNvPr id="943" name="Google Shape;943;p44"/>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4" name="Google Shape;944;p44"/>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5" name="Google Shape;945;p44"/>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6" name="Google Shape;946;p44"/>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7" name="Google Shape;947;p44"/>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8" name="Google Shape;948;p44"/>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9" name="Google Shape;949;p44"/>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950" name="Google Shape;950;p44"/>
              <p:cNvGrpSpPr/>
              <p:nvPr/>
            </p:nvGrpSpPr>
            <p:grpSpPr>
              <a:xfrm>
                <a:off x="2274388" y="2237450"/>
                <a:ext cx="763800" cy="407100"/>
                <a:chOff x="9972888" y="3117000"/>
                <a:chExt cx="763800" cy="407100"/>
              </a:xfrm>
            </p:grpSpPr>
            <p:sp>
              <p:nvSpPr>
                <p:cNvPr id="951" name="Google Shape;951;p44"/>
                <p:cNvSpPr/>
                <p:nvPr/>
              </p:nvSpPr>
              <p:spPr>
                <a:xfrm>
                  <a:off x="9972888" y="3117000"/>
                  <a:ext cx="763800" cy="40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952" name="Google Shape;952;p44"/>
                <p:cNvGrpSpPr/>
                <p:nvPr/>
              </p:nvGrpSpPr>
              <p:grpSpPr>
                <a:xfrm>
                  <a:off x="10037675" y="3169975"/>
                  <a:ext cx="634200" cy="142149"/>
                  <a:chOff x="10100500" y="3168028"/>
                  <a:chExt cx="634200" cy="93630"/>
                </a:xfrm>
              </p:grpSpPr>
              <p:sp>
                <p:nvSpPr>
                  <p:cNvPr id="953" name="Google Shape;953;p44"/>
                  <p:cNvSpPr/>
                  <p:nvPr/>
                </p:nvSpPr>
                <p:spPr>
                  <a:xfrm>
                    <a:off x="10100500" y="3168028"/>
                    <a:ext cx="634200" cy="19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54" name="Google Shape;954;p44"/>
                  <p:cNvSpPr/>
                  <p:nvPr/>
                </p:nvSpPr>
                <p:spPr>
                  <a:xfrm>
                    <a:off x="10100500" y="3205243"/>
                    <a:ext cx="634200" cy="19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55" name="Google Shape;955;p44"/>
                  <p:cNvSpPr/>
                  <p:nvPr/>
                </p:nvSpPr>
                <p:spPr>
                  <a:xfrm>
                    <a:off x="10100500" y="3242458"/>
                    <a:ext cx="634200" cy="19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956" name="Google Shape;956;p44"/>
              <p:cNvGrpSpPr/>
              <p:nvPr/>
            </p:nvGrpSpPr>
            <p:grpSpPr>
              <a:xfrm>
                <a:off x="2307088" y="1978725"/>
                <a:ext cx="698400" cy="77700"/>
                <a:chOff x="9368075" y="2460800"/>
                <a:chExt cx="698400" cy="77700"/>
              </a:xfrm>
            </p:grpSpPr>
            <p:sp>
              <p:nvSpPr>
                <p:cNvPr id="957" name="Google Shape;957;p44"/>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58" name="Google Shape;958;p44"/>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grpSp>
        <p:nvGrpSpPr>
          <p:cNvPr id="959" name="Google Shape;959;p44"/>
          <p:cNvGrpSpPr/>
          <p:nvPr/>
        </p:nvGrpSpPr>
        <p:grpSpPr>
          <a:xfrm>
            <a:off x="6875612" y="1118338"/>
            <a:ext cx="2011500" cy="1172100"/>
            <a:chOff x="8820137" y="2932088"/>
            <a:chExt cx="2011500" cy="1172100"/>
          </a:xfrm>
        </p:grpSpPr>
        <p:sp>
          <p:nvSpPr>
            <p:cNvPr id="960" name="Google Shape;960;p44"/>
            <p:cNvSpPr/>
            <p:nvPr/>
          </p:nvSpPr>
          <p:spPr>
            <a:xfrm>
              <a:off x="8820137" y="2932088"/>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61" name="Google Shape;961;p44"/>
            <p:cNvSpPr/>
            <p:nvPr/>
          </p:nvSpPr>
          <p:spPr>
            <a:xfrm>
              <a:off x="887577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62" name="Google Shape;962;p44"/>
            <p:cNvSpPr/>
            <p:nvPr/>
          </p:nvSpPr>
          <p:spPr>
            <a:xfrm>
              <a:off x="992042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63" name="Google Shape;963;p44"/>
            <p:cNvSpPr/>
            <p:nvPr/>
          </p:nvSpPr>
          <p:spPr>
            <a:xfrm>
              <a:off x="9679160" y="3817650"/>
              <a:ext cx="705414" cy="151763"/>
            </a:xfrm>
            <a:custGeom>
              <a:rect b="b" l="l" r="r" t="t"/>
              <a:pathLst>
                <a:path extrusionOk="0" h="9668" w="93124">
                  <a:moveTo>
                    <a:pt x="0" y="9668"/>
                  </a:moveTo>
                  <a:cubicBezTo>
                    <a:pt x="1050" y="7219"/>
                    <a:pt x="2359" y="4877"/>
                    <a:pt x="3790" y="2629"/>
                  </a:cubicBezTo>
                  <a:cubicBezTo>
                    <a:pt x="4373" y="1712"/>
                    <a:pt x="5187" y="-575"/>
                    <a:pt x="5955" y="193"/>
                  </a:cubicBezTo>
                  <a:cubicBezTo>
                    <a:pt x="7096" y="1334"/>
                    <a:pt x="6622" y="3924"/>
                    <a:pt x="8121" y="4524"/>
                  </a:cubicBezTo>
                  <a:cubicBezTo>
                    <a:pt x="9312" y="5001"/>
                    <a:pt x="9882" y="1682"/>
                    <a:pt x="11099" y="2088"/>
                  </a:cubicBezTo>
                  <a:cubicBezTo>
                    <a:pt x="15838" y="3669"/>
                    <a:pt x="20584" y="5263"/>
                    <a:pt x="25176" y="7231"/>
                  </a:cubicBezTo>
                  <a:cubicBezTo>
                    <a:pt x="26608" y="7845"/>
                    <a:pt x="28346" y="5805"/>
                    <a:pt x="29778" y="6419"/>
                  </a:cubicBezTo>
                  <a:cubicBezTo>
                    <a:pt x="31818" y="7293"/>
                    <a:pt x="33527" y="9642"/>
                    <a:pt x="35733" y="9397"/>
                  </a:cubicBezTo>
                  <a:cubicBezTo>
                    <a:pt x="41121" y="8798"/>
                    <a:pt x="46716" y="9899"/>
                    <a:pt x="51976" y="8585"/>
                  </a:cubicBezTo>
                  <a:cubicBezTo>
                    <a:pt x="54443" y="7969"/>
                    <a:pt x="56201" y="5066"/>
                    <a:pt x="58744" y="5066"/>
                  </a:cubicBezTo>
                  <a:cubicBezTo>
                    <a:pt x="62115" y="5066"/>
                    <a:pt x="65144" y="8192"/>
                    <a:pt x="68489" y="7773"/>
                  </a:cubicBezTo>
                  <a:cubicBezTo>
                    <a:pt x="74175" y="7062"/>
                    <a:pt x="78267" y="1136"/>
                    <a:pt x="83920" y="193"/>
                  </a:cubicBezTo>
                  <a:cubicBezTo>
                    <a:pt x="87344" y="-378"/>
                    <a:pt x="89831" y="3967"/>
                    <a:pt x="93124" y="5066"/>
                  </a:cubicBezTo>
                </a:path>
              </a:pathLst>
            </a:custGeom>
            <a:noFill/>
            <a:ln cap="flat" cmpd="sng" w="9525">
              <a:solidFill>
                <a:schemeClr val="lt1"/>
              </a:solidFill>
              <a:prstDash val="solid"/>
              <a:round/>
              <a:headEnd len="med" w="med" type="none"/>
              <a:tailEnd len="med" w="med" type="none"/>
            </a:ln>
          </p:spPr>
        </p:sp>
        <p:cxnSp>
          <p:nvCxnSpPr>
            <p:cNvPr id="964" name="Google Shape;964;p44"/>
            <p:cNvCxnSpPr/>
            <p:nvPr/>
          </p:nvCxnSpPr>
          <p:spPr>
            <a:xfrm>
              <a:off x="9662825" y="4026800"/>
              <a:ext cx="751200" cy="0"/>
            </a:xfrm>
            <a:prstGeom prst="straightConnector1">
              <a:avLst/>
            </a:prstGeom>
            <a:noFill/>
            <a:ln cap="flat" cmpd="sng" w="9525">
              <a:solidFill>
                <a:schemeClr val="accent2"/>
              </a:solidFill>
              <a:prstDash val="solid"/>
              <a:round/>
              <a:headEnd len="med" w="med" type="none"/>
              <a:tailEnd len="med" w="med" type="none"/>
            </a:ln>
          </p:spPr>
        </p:cxnSp>
        <p:cxnSp>
          <p:nvCxnSpPr>
            <p:cNvPr id="965" name="Google Shape;965;p44"/>
            <p:cNvCxnSpPr/>
            <p:nvPr/>
          </p:nvCxnSpPr>
          <p:spPr>
            <a:xfrm>
              <a:off x="8820137" y="3054784"/>
              <a:ext cx="2011500" cy="0"/>
            </a:xfrm>
            <a:prstGeom prst="straightConnector1">
              <a:avLst/>
            </a:prstGeom>
            <a:noFill/>
            <a:ln cap="flat" cmpd="sng" w="9525">
              <a:solidFill>
                <a:schemeClr val="accent2"/>
              </a:solidFill>
              <a:prstDash val="solid"/>
              <a:round/>
              <a:headEnd len="med" w="med" type="none"/>
              <a:tailEnd len="med" w="med" type="none"/>
            </a:ln>
          </p:spPr>
        </p:cxnSp>
        <p:grpSp>
          <p:nvGrpSpPr>
            <p:cNvPr id="966" name="Google Shape;966;p44"/>
            <p:cNvGrpSpPr/>
            <p:nvPr/>
          </p:nvGrpSpPr>
          <p:grpSpPr>
            <a:xfrm>
              <a:off x="8957525" y="3212556"/>
              <a:ext cx="705300" cy="190728"/>
              <a:chOff x="8875775" y="3196075"/>
              <a:chExt cx="705300" cy="125628"/>
            </a:xfrm>
          </p:grpSpPr>
          <p:sp>
            <p:nvSpPr>
              <p:cNvPr id="967" name="Google Shape;967;p44"/>
              <p:cNvSpPr/>
              <p:nvPr/>
            </p:nvSpPr>
            <p:spPr>
              <a:xfrm>
                <a:off x="8875775"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68" name="Google Shape;968;p44"/>
              <p:cNvSpPr/>
              <p:nvPr/>
            </p:nvSpPr>
            <p:spPr>
              <a:xfrm>
                <a:off x="8875775"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69" name="Google Shape;969;p44"/>
              <p:cNvSpPr/>
              <p:nvPr/>
            </p:nvSpPr>
            <p:spPr>
              <a:xfrm>
                <a:off x="8875775"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970" name="Google Shape;970;p44"/>
            <p:cNvSpPr/>
            <p:nvPr/>
          </p:nvSpPr>
          <p:spPr>
            <a:xfrm>
              <a:off x="8875775" y="354550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971" name="Google Shape;971;p44"/>
            <p:cNvGrpSpPr/>
            <p:nvPr/>
          </p:nvGrpSpPr>
          <p:grpSpPr>
            <a:xfrm>
              <a:off x="8875775" y="3727238"/>
              <a:ext cx="698400" cy="77700"/>
              <a:chOff x="9368075" y="2460800"/>
              <a:chExt cx="698400" cy="77700"/>
            </a:xfrm>
          </p:grpSpPr>
          <p:sp>
            <p:nvSpPr>
              <p:cNvPr id="972" name="Google Shape;972;p44"/>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73" name="Google Shape;973;p44"/>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974" name="Google Shape;974;p44"/>
            <p:cNvSpPr/>
            <p:nvPr/>
          </p:nvSpPr>
          <p:spPr>
            <a:xfrm>
              <a:off x="8875775" y="3595415"/>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75" name="Google Shape;975;p44"/>
            <p:cNvSpPr/>
            <p:nvPr/>
          </p:nvSpPr>
          <p:spPr>
            <a:xfrm>
              <a:off x="8875775" y="364533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976" name="Google Shape;976;p44"/>
            <p:cNvGrpSpPr/>
            <p:nvPr/>
          </p:nvGrpSpPr>
          <p:grpSpPr>
            <a:xfrm>
              <a:off x="10002175" y="3212556"/>
              <a:ext cx="705300" cy="190728"/>
              <a:chOff x="10065000" y="3196075"/>
              <a:chExt cx="705300" cy="125628"/>
            </a:xfrm>
          </p:grpSpPr>
          <p:sp>
            <p:nvSpPr>
              <p:cNvPr id="977" name="Google Shape;977;p44"/>
              <p:cNvSpPr/>
              <p:nvPr/>
            </p:nvSpPr>
            <p:spPr>
              <a:xfrm>
                <a:off x="10065000"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78" name="Google Shape;978;p44"/>
              <p:cNvSpPr/>
              <p:nvPr/>
            </p:nvSpPr>
            <p:spPr>
              <a:xfrm>
                <a:off x="10065000"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79" name="Google Shape;979;p44"/>
              <p:cNvSpPr/>
              <p:nvPr/>
            </p:nvSpPr>
            <p:spPr>
              <a:xfrm>
                <a:off x="10065000"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980" name="Google Shape;980;p44"/>
          <p:cNvGrpSpPr/>
          <p:nvPr/>
        </p:nvGrpSpPr>
        <p:grpSpPr>
          <a:xfrm>
            <a:off x="1228900" y="1434750"/>
            <a:ext cx="683700" cy="1137000"/>
            <a:chOff x="-1144200" y="2928625"/>
            <a:chExt cx="683700" cy="1137000"/>
          </a:xfrm>
        </p:grpSpPr>
        <p:sp>
          <p:nvSpPr>
            <p:cNvPr id="981" name="Google Shape;981;p44"/>
            <p:cNvSpPr/>
            <p:nvPr/>
          </p:nvSpPr>
          <p:spPr>
            <a:xfrm>
              <a:off x="-1144200" y="2928625"/>
              <a:ext cx="683700" cy="1137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2" name="Google Shape;982;p44"/>
            <p:cNvSpPr/>
            <p:nvPr/>
          </p:nvSpPr>
          <p:spPr>
            <a:xfrm>
              <a:off x="-1144200" y="2928625"/>
              <a:ext cx="683700" cy="87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983" name="Google Shape;983;p44"/>
            <p:cNvGrpSpPr/>
            <p:nvPr/>
          </p:nvGrpSpPr>
          <p:grpSpPr>
            <a:xfrm>
              <a:off x="-1080750" y="3107500"/>
              <a:ext cx="556800" cy="752050"/>
              <a:chOff x="-1080750" y="3107500"/>
              <a:chExt cx="556800" cy="752050"/>
            </a:xfrm>
          </p:grpSpPr>
          <p:sp>
            <p:nvSpPr>
              <p:cNvPr id="984" name="Google Shape;984;p44"/>
              <p:cNvSpPr/>
              <p:nvPr/>
            </p:nvSpPr>
            <p:spPr>
              <a:xfrm>
                <a:off x="-1080750" y="3107500"/>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5" name="Google Shape;985;p44"/>
              <p:cNvSpPr/>
              <p:nvPr/>
            </p:nvSpPr>
            <p:spPr>
              <a:xfrm>
                <a:off x="-1080750" y="3159418"/>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6" name="Google Shape;986;p44"/>
              <p:cNvSpPr/>
              <p:nvPr/>
            </p:nvSpPr>
            <p:spPr>
              <a:xfrm>
                <a:off x="-1080750" y="321133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7" name="Google Shape;987;p44"/>
              <p:cNvSpPr/>
              <p:nvPr/>
            </p:nvSpPr>
            <p:spPr>
              <a:xfrm>
                <a:off x="-1080750" y="3263254"/>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8" name="Google Shape;988;p44"/>
              <p:cNvSpPr/>
              <p:nvPr/>
            </p:nvSpPr>
            <p:spPr>
              <a:xfrm>
                <a:off x="-1080750" y="331517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9" name="Google Shape;989;p44"/>
              <p:cNvSpPr/>
              <p:nvPr/>
            </p:nvSpPr>
            <p:spPr>
              <a:xfrm>
                <a:off x="-1080750" y="336708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0" name="Google Shape;990;p44"/>
              <p:cNvSpPr/>
              <p:nvPr/>
            </p:nvSpPr>
            <p:spPr>
              <a:xfrm>
                <a:off x="-1080750" y="3419007"/>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1" name="Google Shape;991;p44"/>
              <p:cNvSpPr/>
              <p:nvPr/>
            </p:nvSpPr>
            <p:spPr>
              <a:xfrm>
                <a:off x="-1080750" y="3470925"/>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2" name="Google Shape;992;p44"/>
              <p:cNvSpPr/>
              <p:nvPr/>
            </p:nvSpPr>
            <p:spPr>
              <a:xfrm>
                <a:off x="-1080750" y="3522843"/>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3" name="Google Shape;993;p44"/>
              <p:cNvSpPr/>
              <p:nvPr/>
            </p:nvSpPr>
            <p:spPr>
              <a:xfrm>
                <a:off x="-1080750" y="357476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4" name="Google Shape;994;p44"/>
              <p:cNvSpPr/>
              <p:nvPr/>
            </p:nvSpPr>
            <p:spPr>
              <a:xfrm>
                <a:off x="-1080750" y="362667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5" name="Google Shape;995;p44"/>
              <p:cNvSpPr/>
              <p:nvPr/>
            </p:nvSpPr>
            <p:spPr>
              <a:xfrm>
                <a:off x="-1080750" y="367859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6" name="Google Shape;996;p44"/>
              <p:cNvSpPr/>
              <p:nvPr/>
            </p:nvSpPr>
            <p:spPr>
              <a:xfrm>
                <a:off x="-1080750" y="3730514"/>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7" name="Google Shape;997;p44"/>
              <p:cNvSpPr/>
              <p:nvPr/>
            </p:nvSpPr>
            <p:spPr>
              <a:xfrm>
                <a:off x="-1080750" y="3782432"/>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8" name="Google Shape;998;p44"/>
              <p:cNvSpPr/>
              <p:nvPr/>
            </p:nvSpPr>
            <p:spPr>
              <a:xfrm>
                <a:off x="-1080750" y="3834350"/>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 name="Shape 1002"/>
        <p:cNvGrpSpPr/>
        <p:nvPr/>
      </p:nvGrpSpPr>
      <p:grpSpPr>
        <a:xfrm>
          <a:off x="0" y="0"/>
          <a:ext cx="0" cy="0"/>
          <a:chOff x="0" y="0"/>
          <a:chExt cx="0" cy="0"/>
        </a:xfrm>
      </p:grpSpPr>
      <p:sp>
        <p:nvSpPr>
          <p:cNvPr id="1003" name="Google Shape;1003;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Gráfico de las áreas que domino</a:t>
            </a:r>
            <a:endParaRPr/>
          </a:p>
        </p:txBody>
      </p:sp>
      <p:sp>
        <p:nvSpPr>
          <p:cNvPr id="1004" name="Google Shape;1004;p45"/>
          <p:cNvSpPr/>
          <p:nvPr/>
        </p:nvSpPr>
        <p:spPr>
          <a:xfrm>
            <a:off x="1239100" y="1391966"/>
            <a:ext cx="183300" cy="1833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5"/>
          <p:cNvSpPr/>
          <p:nvPr/>
        </p:nvSpPr>
        <p:spPr>
          <a:xfrm>
            <a:off x="1239100" y="2146891"/>
            <a:ext cx="183300" cy="1833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5"/>
          <p:cNvSpPr/>
          <p:nvPr/>
        </p:nvSpPr>
        <p:spPr>
          <a:xfrm>
            <a:off x="1239100" y="2901816"/>
            <a:ext cx="183300" cy="183300"/>
          </a:xfrm>
          <a:prstGeom prst="rect">
            <a:avLst/>
          </a:prstGeom>
          <a:solidFill>
            <a:schemeClr val="accen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5"/>
          <p:cNvSpPr/>
          <p:nvPr/>
        </p:nvSpPr>
        <p:spPr>
          <a:xfrm>
            <a:off x="1239100" y="3656741"/>
            <a:ext cx="183300" cy="183300"/>
          </a:xfrm>
          <a:prstGeom prst="rect">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5"/>
          <p:cNvSpPr txBox="1"/>
          <p:nvPr/>
        </p:nvSpPr>
        <p:spPr>
          <a:xfrm>
            <a:off x="720000" y="4435100"/>
            <a:ext cx="77040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latin typeface="Arimo"/>
                <a:ea typeface="Arimo"/>
                <a:cs typeface="Arimo"/>
                <a:sym typeface="Arimo"/>
              </a:rPr>
              <a:t>Sigue el enlace del gráfico para modificar sus datos y luego pega el nuevo aquí. </a:t>
            </a:r>
            <a:r>
              <a:rPr b="1" lang="es" sz="1000" u="sng">
                <a:solidFill>
                  <a:schemeClr val="dk1"/>
                </a:solidFill>
                <a:latin typeface="Arimo"/>
                <a:ea typeface="Arimo"/>
                <a:cs typeface="Arimo"/>
                <a:sym typeface="Arimo"/>
                <a:hlinkClick r:id="rId3">
                  <a:extLst>
                    <a:ext uri="{A12FA001-AC4F-418D-AE19-62706E023703}">
                      <ahyp:hlinkClr val="tx"/>
                    </a:ext>
                  </a:extLst>
                </a:hlinkClick>
              </a:rPr>
              <a:t>Para más información, haz clic aquí</a:t>
            </a:r>
            <a:endParaRPr b="1" sz="1000">
              <a:solidFill>
                <a:schemeClr val="dk1"/>
              </a:solidFill>
              <a:latin typeface="Arimo"/>
              <a:ea typeface="Arimo"/>
              <a:cs typeface="Arimo"/>
              <a:sym typeface="Arimo"/>
            </a:endParaRPr>
          </a:p>
        </p:txBody>
      </p:sp>
      <p:sp>
        <p:nvSpPr>
          <p:cNvPr id="1009" name="Google Shape;1009;p45"/>
          <p:cNvSpPr txBox="1"/>
          <p:nvPr/>
        </p:nvSpPr>
        <p:spPr>
          <a:xfrm>
            <a:off x="1516538" y="3610636"/>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s" sz="2000">
                <a:solidFill>
                  <a:schemeClr val="dk1"/>
                </a:solidFill>
                <a:latin typeface="IBM Plex Mono"/>
                <a:ea typeface="IBM Plex Mono"/>
                <a:cs typeface="IBM Plex Mono"/>
                <a:sym typeface="IBM Plex Mono"/>
              </a:rPr>
              <a:t>Área 4</a:t>
            </a:r>
            <a:endParaRPr b="1" sz="2000">
              <a:solidFill>
                <a:schemeClr val="dk1"/>
              </a:solidFill>
              <a:latin typeface="IBM Plex Mono"/>
              <a:ea typeface="IBM Plex Mono"/>
              <a:cs typeface="IBM Plex Mono"/>
              <a:sym typeface="IBM Plex Mono"/>
            </a:endParaRPr>
          </a:p>
        </p:txBody>
      </p:sp>
      <p:sp>
        <p:nvSpPr>
          <p:cNvPr id="1010" name="Google Shape;1010;p45"/>
          <p:cNvSpPr txBox="1"/>
          <p:nvPr/>
        </p:nvSpPr>
        <p:spPr>
          <a:xfrm>
            <a:off x="1516538" y="3866526"/>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Haz una descripción</a:t>
            </a:r>
            <a:endParaRPr sz="1200">
              <a:solidFill>
                <a:schemeClr val="dk1"/>
              </a:solidFill>
              <a:latin typeface="Arimo"/>
              <a:ea typeface="Arimo"/>
              <a:cs typeface="Arimo"/>
              <a:sym typeface="Arimo"/>
            </a:endParaRPr>
          </a:p>
        </p:txBody>
      </p:sp>
      <p:sp>
        <p:nvSpPr>
          <p:cNvPr id="1011" name="Google Shape;1011;p45"/>
          <p:cNvSpPr txBox="1"/>
          <p:nvPr/>
        </p:nvSpPr>
        <p:spPr>
          <a:xfrm>
            <a:off x="1516553" y="2856300"/>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s" sz="2000">
                <a:solidFill>
                  <a:schemeClr val="dk1"/>
                </a:solidFill>
                <a:latin typeface="IBM Plex Mono"/>
                <a:ea typeface="IBM Plex Mono"/>
                <a:cs typeface="IBM Plex Mono"/>
                <a:sym typeface="IBM Plex Mono"/>
              </a:rPr>
              <a:t>Área 3</a:t>
            </a:r>
            <a:endParaRPr b="1" sz="2000">
              <a:solidFill>
                <a:schemeClr val="dk1"/>
              </a:solidFill>
              <a:latin typeface="IBM Plex Mono"/>
              <a:ea typeface="IBM Plex Mono"/>
              <a:cs typeface="IBM Plex Mono"/>
              <a:sym typeface="IBM Plex Mono"/>
            </a:endParaRPr>
          </a:p>
        </p:txBody>
      </p:sp>
      <p:sp>
        <p:nvSpPr>
          <p:cNvPr id="1012" name="Google Shape;1012;p45"/>
          <p:cNvSpPr txBox="1"/>
          <p:nvPr/>
        </p:nvSpPr>
        <p:spPr>
          <a:xfrm>
            <a:off x="1516538" y="3112197"/>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Haz una descripción</a:t>
            </a:r>
            <a:endParaRPr sz="1200">
              <a:solidFill>
                <a:schemeClr val="dk1"/>
              </a:solidFill>
              <a:latin typeface="Arimo"/>
              <a:ea typeface="Arimo"/>
              <a:cs typeface="Arimo"/>
              <a:sym typeface="Arimo"/>
            </a:endParaRPr>
          </a:p>
        </p:txBody>
      </p:sp>
      <p:sp>
        <p:nvSpPr>
          <p:cNvPr id="1013" name="Google Shape;1013;p45"/>
          <p:cNvSpPr txBox="1"/>
          <p:nvPr/>
        </p:nvSpPr>
        <p:spPr>
          <a:xfrm>
            <a:off x="1516538" y="2101979"/>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s" sz="2000">
                <a:solidFill>
                  <a:schemeClr val="dk1"/>
                </a:solidFill>
                <a:latin typeface="IBM Plex Mono"/>
                <a:ea typeface="IBM Plex Mono"/>
                <a:cs typeface="IBM Plex Mono"/>
                <a:sym typeface="IBM Plex Mono"/>
              </a:rPr>
              <a:t>Área 2</a:t>
            </a:r>
            <a:endParaRPr b="1" sz="2000">
              <a:solidFill>
                <a:schemeClr val="dk1"/>
              </a:solidFill>
              <a:latin typeface="IBM Plex Mono"/>
              <a:ea typeface="IBM Plex Mono"/>
              <a:cs typeface="IBM Plex Mono"/>
              <a:sym typeface="IBM Plex Mono"/>
            </a:endParaRPr>
          </a:p>
        </p:txBody>
      </p:sp>
      <p:sp>
        <p:nvSpPr>
          <p:cNvPr id="1014" name="Google Shape;1014;p45"/>
          <p:cNvSpPr txBox="1"/>
          <p:nvPr/>
        </p:nvSpPr>
        <p:spPr>
          <a:xfrm>
            <a:off x="1516538" y="2357868"/>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Haz una descripción</a:t>
            </a:r>
            <a:endParaRPr sz="1200">
              <a:solidFill>
                <a:schemeClr val="dk1"/>
              </a:solidFill>
              <a:latin typeface="Arimo"/>
              <a:ea typeface="Arimo"/>
              <a:cs typeface="Arimo"/>
              <a:sym typeface="Arimo"/>
            </a:endParaRPr>
          </a:p>
        </p:txBody>
      </p:sp>
      <p:sp>
        <p:nvSpPr>
          <p:cNvPr id="1015" name="Google Shape;1015;p45"/>
          <p:cNvSpPr txBox="1"/>
          <p:nvPr/>
        </p:nvSpPr>
        <p:spPr>
          <a:xfrm>
            <a:off x="1516538" y="1347650"/>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s" sz="2000">
                <a:solidFill>
                  <a:schemeClr val="dk1"/>
                </a:solidFill>
                <a:latin typeface="IBM Plex Mono"/>
                <a:ea typeface="IBM Plex Mono"/>
                <a:cs typeface="IBM Plex Mono"/>
                <a:sym typeface="IBM Plex Mono"/>
              </a:rPr>
              <a:t>Área 1</a:t>
            </a:r>
            <a:endParaRPr b="1" sz="2000">
              <a:solidFill>
                <a:schemeClr val="dk1"/>
              </a:solidFill>
              <a:latin typeface="IBM Plex Mono"/>
              <a:ea typeface="IBM Plex Mono"/>
              <a:cs typeface="IBM Plex Mono"/>
              <a:sym typeface="IBM Plex Mono"/>
            </a:endParaRPr>
          </a:p>
        </p:txBody>
      </p:sp>
      <p:sp>
        <p:nvSpPr>
          <p:cNvPr id="1016" name="Google Shape;1016;p45"/>
          <p:cNvSpPr txBox="1"/>
          <p:nvPr/>
        </p:nvSpPr>
        <p:spPr>
          <a:xfrm>
            <a:off x="1516538" y="1603540"/>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Haz una descripción</a:t>
            </a:r>
            <a:endParaRPr sz="1200">
              <a:solidFill>
                <a:schemeClr val="dk1"/>
              </a:solidFill>
              <a:latin typeface="Arimo"/>
              <a:ea typeface="Arimo"/>
              <a:cs typeface="Arimo"/>
              <a:sym typeface="Arimo"/>
            </a:endParaRPr>
          </a:p>
        </p:txBody>
      </p:sp>
      <p:pic>
        <p:nvPicPr>
          <p:cNvPr id="1017" name="Google Shape;1017;p45" title="Gráfico">
            <a:hlinkClick r:id="rId4"/>
          </p:cNvPr>
          <p:cNvPicPr preferRelativeResize="0"/>
          <p:nvPr/>
        </p:nvPicPr>
        <p:blipFill>
          <a:blip r:embed="rId5">
            <a:alphaModFix/>
          </a:blip>
          <a:stretch>
            <a:fillRect/>
          </a:stretch>
        </p:blipFill>
        <p:spPr>
          <a:xfrm>
            <a:off x="3636399" y="1202425"/>
            <a:ext cx="3955575" cy="2935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Tabla</a:t>
            </a:r>
            <a:endParaRPr/>
          </a:p>
        </p:txBody>
      </p:sp>
      <p:graphicFrame>
        <p:nvGraphicFramePr>
          <p:cNvPr id="1023" name="Google Shape;1023;p46"/>
          <p:cNvGraphicFramePr/>
          <p:nvPr/>
        </p:nvGraphicFramePr>
        <p:xfrm>
          <a:off x="719963" y="1314010"/>
          <a:ext cx="3000000" cy="3000000"/>
        </p:xfrm>
        <a:graphic>
          <a:graphicData uri="http://schemas.openxmlformats.org/drawingml/2006/table">
            <a:tbl>
              <a:tblPr>
                <a:noFill/>
                <a:tableStyleId>{F38BF94B-3562-42FB-82D2-C9EAD07A44A4}</a:tableStyleId>
              </a:tblPr>
              <a:tblGrid>
                <a:gridCol w="1431125"/>
                <a:gridCol w="1568225"/>
                <a:gridCol w="1568225"/>
                <a:gridCol w="1568225"/>
                <a:gridCol w="1568225"/>
              </a:tblGrid>
              <a:tr h="464125">
                <a:tc>
                  <a:txBody>
                    <a:bodyPr/>
                    <a:lstStyle/>
                    <a:p>
                      <a:pPr indent="0" lvl="0" marL="0" rtl="0" algn="l">
                        <a:lnSpc>
                          <a:spcPct val="100000"/>
                        </a:lnSpc>
                        <a:spcBef>
                          <a:spcPts val="0"/>
                        </a:spcBef>
                        <a:spcAft>
                          <a:spcPts val="0"/>
                        </a:spcAft>
                        <a:buNone/>
                      </a:pPr>
                      <a:r>
                        <a:rPr b="1" lang="es" sz="1600">
                          <a:solidFill>
                            <a:schemeClr val="dk1"/>
                          </a:solidFill>
                          <a:latin typeface="IBM Plex Mono"/>
                          <a:ea typeface="IBM Plex Mono"/>
                          <a:cs typeface="IBM Plex Mono"/>
                          <a:sym typeface="IBM Plex Mono"/>
                        </a:rPr>
                        <a:t>Título</a:t>
                      </a:r>
                      <a:endParaRPr b="1" sz="1600">
                        <a:solidFill>
                          <a:schemeClr val="dk1"/>
                        </a:solidFill>
                        <a:latin typeface="IBM Plex Mono"/>
                        <a:ea typeface="IBM Plex Mono"/>
                        <a:cs typeface="IBM Plex Mono"/>
                        <a:sym typeface="IBM Plex Mono"/>
                      </a:endParaRPr>
                    </a:p>
                  </a:txBody>
                  <a:tcPr marT="91425" marB="91425" marR="91425" marL="91425" anchor="b">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s" sz="1600">
                          <a:solidFill>
                            <a:schemeClr val="dk1"/>
                          </a:solidFill>
                          <a:latin typeface="IBM Plex Mono"/>
                          <a:ea typeface="IBM Plex Mono"/>
                          <a:cs typeface="IBM Plex Mono"/>
                          <a:sym typeface="IBM Plex Mono"/>
                        </a:rPr>
                        <a:t>Ámbito</a:t>
                      </a:r>
                      <a:endParaRPr b="1" sz="1600">
                        <a:solidFill>
                          <a:schemeClr val="dk1"/>
                        </a:solidFill>
                        <a:latin typeface="IBM Plex Mono"/>
                        <a:ea typeface="IBM Plex Mono"/>
                        <a:cs typeface="IBM Plex Mono"/>
                        <a:sym typeface="IBM Plex Mono"/>
                      </a:endParaRPr>
                    </a:p>
                  </a:txBody>
                  <a:tcPr marT="91425" marB="91425" marR="91425" marL="91425" anchor="b">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s" sz="1600">
                          <a:solidFill>
                            <a:schemeClr val="dk1"/>
                          </a:solidFill>
                          <a:latin typeface="IBM Plex Mono"/>
                          <a:ea typeface="IBM Plex Mono"/>
                          <a:cs typeface="IBM Plex Mono"/>
                          <a:sym typeface="IBM Plex Mono"/>
                        </a:rPr>
                        <a:t>Fecha</a:t>
                      </a:r>
                      <a:endParaRPr b="1" sz="1600">
                        <a:solidFill>
                          <a:schemeClr val="dk1"/>
                        </a:solidFill>
                        <a:latin typeface="IBM Plex Mono"/>
                        <a:ea typeface="IBM Plex Mono"/>
                        <a:cs typeface="IBM Plex Mono"/>
                        <a:sym typeface="IBM Plex Mono"/>
                      </a:endParaRPr>
                    </a:p>
                  </a:txBody>
                  <a:tcPr marT="91425" marB="91425" marR="91425" marL="91425" anchor="b">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s" sz="1600">
                          <a:solidFill>
                            <a:schemeClr val="dk1"/>
                          </a:solidFill>
                          <a:latin typeface="IBM Plex Mono"/>
                          <a:ea typeface="IBM Plex Mono"/>
                          <a:cs typeface="IBM Plex Mono"/>
                          <a:sym typeface="IBM Plex Mono"/>
                        </a:rPr>
                        <a:t>Referencia</a:t>
                      </a:r>
                      <a:endParaRPr b="1" sz="1600">
                        <a:solidFill>
                          <a:schemeClr val="dk1"/>
                        </a:solidFill>
                        <a:latin typeface="IBM Plex Mono"/>
                        <a:ea typeface="IBM Plex Mono"/>
                        <a:cs typeface="IBM Plex Mono"/>
                        <a:sym typeface="IBM Plex Mono"/>
                      </a:endParaRPr>
                    </a:p>
                  </a:txBody>
                  <a:tcPr marT="91425" marB="91425" marR="91425" marL="91425" anchor="b">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s" sz="1600">
                          <a:solidFill>
                            <a:schemeClr val="dk1"/>
                          </a:solidFill>
                          <a:latin typeface="IBM Plex Mono"/>
                          <a:ea typeface="IBM Plex Mono"/>
                          <a:cs typeface="IBM Plex Mono"/>
                          <a:sym typeface="IBM Plex Mono"/>
                        </a:rPr>
                        <a:t>Categoría</a:t>
                      </a:r>
                      <a:endParaRPr b="1" sz="1600">
                        <a:solidFill>
                          <a:schemeClr val="dk1"/>
                        </a:solidFill>
                        <a:latin typeface="IBM Plex Mono"/>
                        <a:ea typeface="IBM Plex Mono"/>
                        <a:cs typeface="IBM Plex Mono"/>
                        <a:sym typeface="IBM Plex Mono"/>
                      </a:endParaRPr>
                    </a:p>
                  </a:txBody>
                  <a:tcPr marT="91425" marB="91425" marR="91425" marL="91425" anchor="b">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a:t>
                      </a:r>
                      <a:r>
                        <a:rPr b="1" lang="es">
                          <a:solidFill>
                            <a:schemeClr val="dk1"/>
                          </a:solidFill>
                          <a:latin typeface="IBM Plex Mono"/>
                          <a:ea typeface="IBM Plex Mono"/>
                          <a:cs typeface="IBM Plex Mono"/>
                          <a:sym typeface="IBM Plex Mono"/>
                        </a:rPr>
                        <a:t>1</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Enero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2</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Febrero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3</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Marzo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4</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Abril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5</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Mayo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6</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Junio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7" name="Shape 1027"/>
        <p:cNvGrpSpPr/>
        <p:nvPr/>
      </p:nvGrpSpPr>
      <p:grpSpPr>
        <a:xfrm>
          <a:off x="0" y="0"/>
          <a:ext cx="0" cy="0"/>
          <a:chOff x="0" y="0"/>
          <a:chExt cx="0" cy="0"/>
        </a:xfrm>
      </p:grpSpPr>
      <p:sp>
        <p:nvSpPr>
          <p:cNvPr id="1028" name="Google Shape;1028;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¿Cómo he alcanzado el éxito?</a:t>
            </a:r>
            <a:endParaRPr/>
          </a:p>
        </p:txBody>
      </p:sp>
      <p:sp>
        <p:nvSpPr>
          <p:cNvPr id="1029" name="Google Shape;1029;p47"/>
          <p:cNvSpPr txBox="1"/>
          <p:nvPr/>
        </p:nvSpPr>
        <p:spPr>
          <a:xfrm flipH="1">
            <a:off x="713125" y="1154731"/>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1</a:t>
            </a:r>
            <a:endParaRPr b="1" sz="2000">
              <a:solidFill>
                <a:schemeClr val="dk1"/>
              </a:solidFill>
              <a:latin typeface="IBM Plex Mono"/>
              <a:ea typeface="IBM Plex Mono"/>
              <a:cs typeface="IBM Plex Mono"/>
              <a:sym typeface="IBM Plex Mono"/>
            </a:endParaRPr>
          </a:p>
        </p:txBody>
      </p:sp>
      <p:sp>
        <p:nvSpPr>
          <p:cNvPr id="1030" name="Google Shape;1030;p47"/>
          <p:cNvSpPr txBox="1"/>
          <p:nvPr/>
        </p:nvSpPr>
        <p:spPr>
          <a:xfrm flipH="1">
            <a:off x="713175" y="1675386"/>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Identificación de objetivos</a:t>
            </a:r>
            <a:endParaRPr sz="1200">
              <a:solidFill>
                <a:schemeClr val="dk1"/>
              </a:solidFill>
              <a:latin typeface="Arimo"/>
              <a:ea typeface="Arimo"/>
              <a:cs typeface="Arimo"/>
              <a:sym typeface="Arimo"/>
            </a:endParaRPr>
          </a:p>
        </p:txBody>
      </p:sp>
      <p:sp>
        <p:nvSpPr>
          <p:cNvPr id="1031" name="Google Shape;1031;p47"/>
          <p:cNvSpPr txBox="1"/>
          <p:nvPr/>
        </p:nvSpPr>
        <p:spPr>
          <a:xfrm flipH="1">
            <a:off x="2675219" y="1154731"/>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2</a:t>
            </a:r>
            <a:endParaRPr b="1" sz="2000">
              <a:solidFill>
                <a:schemeClr val="dk1"/>
              </a:solidFill>
              <a:latin typeface="IBM Plex Mono"/>
              <a:ea typeface="IBM Plex Mono"/>
              <a:cs typeface="IBM Plex Mono"/>
              <a:sym typeface="IBM Plex Mono"/>
            </a:endParaRPr>
          </a:p>
        </p:txBody>
      </p:sp>
      <p:sp>
        <p:nvSpPr>
          <p:cNvPr id="1032" name="Google Shape;1032;p47"/>
          <p:cNvSpPr txBox="1"/>
          <p:nvPr/>
        </p:nvSpPr>
        <p:spPr>
          <a:xfrm flipH="1">
            <a:off x="2675269" y="1675390"/>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Documentación y preparación previas</a:t>
            </a:r>
            <a:endParaRPr sz="1200">
              <a:solidFill>
                <a:schemeClr val="dk1"/>
              </a:solidFill>
              <a:latin typeface="Arimo"/>
              <a:ea typeface="Arimo"/>
              <a:cs typeface="Arimo"/>
              <a:sym typeface="Arimo"/>
            </a:endParaRPr>
          </a:p>
        </p:txBody>
      </p:sp>
      <p:sp>
        <p:nvSpPr>
          <p:cNvPr id="1033" name="Google Shape;1033;p47"/>
          <p:cNvSpPr txBox="1"/>
          <p:nvPr/>
        </p:nvSpPr>
        <p:spPr>
          <a:xfrm flipH="1">
            <a:off x="4637313" y="1154731"/>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3</a:t>
            </a:r>
            <a:endParaRPr b="1" sz="2000">
              <a:solidFill>
                <a:schemeClr val="dk1"/>
              </a:solidFill>
              <a:latin typeface="IBM Plex Mono"/>
              <a:ea typeface="IBM Plex Mono"/>
              <a:cs typeface="IBM Plex Mono"/>
              <a:sym typeface="IBM Plex Mono"/>
            </a:endParaRPr>
          </a:p>
        </p:txBody>
      </p:sp>
      <p:sp>
        <p:nvSpPr>
          <p:cNvPr id="1034" name="Google Shape;1034;p47"/>
          <p:cNvSpPr txBox="1"/>
          <p:nvPr/>
        </p:nvSpPr>
        <p:spPr>
          <a:xfrm flipH="1">
            <a:off x="4637363" y="1675386"/>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Desarrollo de estrategias</a:t>
            </a:r>
            <a:endParaRPr sz="1200">
              <a:solidFill>
                <a:schemeClr val="dk1"/>
              </a:solidFill>
              <a:latin typeface="Arimo"/>
              <a:ea typeface="Arimo"/>
              <a:cs typeface="Arimo"/>
              <a:sym typeface="Arimo"/>
            </a:endParaRPr>
          </a:p>
        </p:txBody>
      </p:sp>
      <p:sp>
        <p:nvSpPr>
          <p:cNvPr id="1035" name="Google Shape;1035;p47"/>
          <p:cNvSpPr txBox="1"/>
          <p:nvPr/>
        </p:nvSpPr>
        <p:spPr>
          <a:xfrm flipH="1">
            <a:off x="6599407" y="1154731"/>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4</a:t>
            </a:r>
            <a:endParaRPr b="1" sz="2000">
              <a:solidFill>
                <a:schemeClr val="dk1"/>
              </a:solidFill>
              <a:latin typeface="IBM Plex Mono"/>
              <a:ea typeface="IBM Plex Mono"/>
              <a:cs typeface="IBM Plex Mono"/>
              <a:sym typeface="IBM Plex Mono"/>
            </a:endParaRPr>
          </a:p>
        </p:txBody>
      </p:sp>
      <p:sp>
        <p:nvSpPr>
          <p:cNvPr id="1036" name="Google Shape;1036;p47"/>
          <p:cNvSpPr txBox="1"/>
          <p:nvPr/>
        </p:nvSpPr>
        <p:spPr>
          <a:xfrm flipH="1">
            <a:off x="6599457" y="1675386"/>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Plan de acción</a:t>
            </a:r>
            <a:endParaRPr sz="1200">
              <a:solidFill>
                <a:schemeClr val="dk1"/>
              </a:solidFill>
              <a:latin typeface="Arimo"/>
              <a:ea typeface="Arimo"/>
              <a:cs typeface="Arimo"/>
              <a:sym typeface="Arimo"/>
            </a:endParaRPr>
          </a:p>
        </p:txBody>
      </p:sp>
      <p:sp>
        <p:nvSpPr>
          <p:cNvPr id="1037" name="Google Shape;1037;p47"/>
          <p:cNvSpPr txBox="1"/>
          <p:nvPr/>
        </p:nvSpPr>
        <p:spPr>
          <a:xfrm flipH="1">
            <a:off x="713125" y="34684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5</a:t>
            </a:r>
            <a:endParaRPr b="1" sz="2000">
              <a:solidFill>
                <a:schemeClr val="dk1"/>
              </a:solidFill>
              <a:latin typeface="IBM Plex Mono"/>
              <a:ea typeface="IBM Plex Mono"/>
              <a:cs typeface="IBM Plex Mono"/>
              <a:sym typeface="IBM Plex Mono"/>
            </a:endParaRPr>
          </a:p>
        </p:txBody>
      </p:sp>
      <p:sp>
        <p:nvSpPr>
          <p:cNvPr id="1038" name="Google Shape;1038;p47"/>
          <p:cNvSpPr txBox="1"/>
          <p:nvPr/>
        </p:nvSpPr>
        <p:spPr>
          <a:xfrm flipH="1">
            <a:off x="713175" y="3995894"/>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Medición del progreso</a:t>
            </a:r>
            <a:endParaRPr sz="1200">
              <a:solidFill>
                <a:schemeClr val="dk1"/>
              </a:solidFill>
              <a:latin typeface="Arimo"/>
              <a:ea typeface="Arimo"/>
              <a:cs typeface="Arimo"/>
              <a:sym typeface="Arimo"/>
            </a:endParaRPr>
          </a:p>
        </p:txBody>
      </p:sp>
      <p:sp>
        <p:nvSpPr>
          <p:cNvPr id="1039" name="Google Shape;1039;p47"/>
          <p:cNvSpPr txBox="1"/>
          <p:nvPr/>
        </p:nvSpPr>
        <p:spPr>
          <a:xfrm flipH="1">
            <a:off x="2675221" y="34684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6</a:t>
            </a:r>
            <a:endParaRPr b="1" sz="2000">
              <a:solidFill>
                <a:schemeClr val="dk1"/>
              </a:solidFill>
              <a:latin typeface="IBM Plex Mono"/>
              <a:ea typeface="IBM Plex Mono"/>
              <a:cs typeface="IBM Plex Mono"/>
              <a:sym typeface="IBM Plex Mono"/>
            </a:endParaRPr>
          </a:p>
        </p:txBody>
      </p:sp>
      <p:sp>
        <p:nvSpPr>
          <p:cNvPr id="1040" name="Google Shape;1040;p47"/>
          <p:cNvSpPr txBox="1"/>
          <p:nvPr/>
        </p:nvSpPr>
        <p:spPr>
          <a:xfrm flipH="1">
            <a:off x="2675271" y="3995898"/>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Proceso de </a:t>
            </a:r>
            <a:r>
              <a:rPr lang="es" sz="1200">
                <a:solidFill>
                  <a:schemeClr val="dk1"/>
                </a:solidFill>
                <a:latin typeface="Arimo"/>
                <a:ea typeface="Arimo"/>
                <a:cs typeface="Arimo"/>
                <a:sym typeface="Arimo"/>
              </a:rPr>
              <a:t>mejora</a:t>
            </a:r>
            <a:r>
              <a:rPr lang="es" sz="1200">
                <a:solidFill>
                  <a:schemeClr val="dk1"/>
                </a:solidFill>
                <a:latin typeface="Arimo"/>
                <a:ea typeface="Arimo"/>
                <a:cs typeface="Arimo"/>
                <a:sym typeface="Arimo"/>
              </a:rPr>
              <a:t> continua</a:t>
            </a:r>
            <a:endParaRPr sz="1200">
              <a:solidFill>
                <a:schemeClr val="dk1"/>
              </a:solidFill>
              <a:latin typeface="Arimo"/>
              <a:ea typeface="Arimo"/>
              <a:cs typeface="Arimo"/>
              <a:sym typeface="Arimo"/>
            </a:endParaRPr>
          </a:p>
        </p:txBody>
      </p:sp>
      <p:sp>
        <p:nvSpPr>
          <p:cNvPr id="1041" name="Google Shape;1041;p47"/>
          <p:cNvSpPr txBox="1"/>
          <p:nvPr/>
        </p:nvSpPr>
        <p:spPr>
          <a:xfrm flipH="1">
            <a:off x="4637318" y="34684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7</a:t>
            </a:r>
            <a:endParaRPr b="1" sz="2000">
              <a:solidFill>
                <a:schemeClr val="dk1"/>
              </a:solidFill>
              <a:latin typeface="IBM Plex Mono"/>
              <a:ea typeface="IBM Plex Mono"/>
              <a:cs typeface="IBM Plex Mono"/>
              <a:sym typeface="IBM Plex Mono"/>
            </a:endParaRPr>
          </a:p>
        </p:txBody>
      </p:sp>
      <p:sp>
        <p:nvSpPr>
          <p:cNvPr id="1042" name="Google Shape;1042;p47"/>
          <p:cNvSpPr txBox="1"/>
          <p:nvPr/>
        </p:nvSpPr>
        <p:spPr>
          <a:xfrm flipH="1">
            <a:off x="4637368" y="3995894"/>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Análisis de resultados</a:t>
            </a:r>
            <a:endParaRPr sz="1200">
              <a:solidFill>
                <a:schemeClr val="dk1"/>
              </a:solidFill>
              <a:latin typeface="Arimo"/>
              <a:ea typeface="Arimo"/>
              <a:cs typeface="Arimo"/>
              <a:sym typeface="Arimo"/>
            </a:endParaRPr>
          </a:p>
        </p:txBody>
      </p:sp>
      <p:sp>
        <p:nvSpPr>
          <p:cNvPr id="1043" name="Google Shape;1043;p47"/>
          <p:cNvSpPr txBox="1"/>
          <p:nvPr/>
        </p:nvSpPr>
        <p:spPr>
          <a:xfrm flipH="1">
            <a:off x="6599414" y="34684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8</a:t>
            </a:r>
            <a:endParaRPr b="1" sz="2000">
              <a:solidFill>
                <a:schemeClr val="dk1"/>
              </a:solidFill>
              <a:latin typeface="IBM Plex Mono"/>
              <a:ea typeface="IBM Plex Mono"/>
              <a:cs typeface="IBM Plex Mono"/>
              <a:sym typeface="IBM Plex Mono"/>
            </a:endParaRPr>
          </a:p>
        </p:txBody>
      </p:sp>
      <p:sp>
        <p:nvSpPr>
          <p:cNvPr id="1044" name="Google Shape;1044;p47"/>
          <p:cNvSpPr txBox="1"/>
          <p:nvPr/>
        </p:nvSpPr>
        <p:spPr>
          <a:xfrm flipH="1">
            <a:off x="6599464" y="3995894"/>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Focalización en proyectos futuros</a:t>
            </a:r>
            <a:endParaRPr sz="1200">
              <a:solidFill>
                <a:schemeClr val="dk1"/>
              </a:solidFill>
              <a:latin typeface="Arimo"/>
              <a:ea typeface="Arimo"/>
              <a:cs typeface="Arimo"/>
              <a:sym typeface="Arimo"/>
            </a:endParaRPr>
          </a:p>
        </p:txBody>
      </p:sp>
      <p:sp>
        <p:nvSpPr>
          <p:cNvPr id="1045" name="Google Shape;1045;p47"/>
          <p:cNvSpPr/>
          <p:nvPr/>
        </p:nvSpPr>
        <p:spPr>
          <a:xfrm>
            <a:off x="1494025" y="2380675"/>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46" name="Google Shape;1046;p47"/>
          <p:cNvSpPr/>
          <p:nvPr/>
        </p:nvSpPr>
        <p:spPr>
          <a:xfrm>
            <a:off x="3456675" y="2380675"/>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47" name="Google Shape;1047;p47"/>
          <p:cNvSpPr/>
          <p:nvPr/>
        </p:nvSpPr>
        <p:spPr>
          <a:xfrm>
            <a:off x="5419325" y="2380675"/>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48" name="Google Shape;1048;p47"/>
          <p:cNvSpPr/>
          <p:nvPr/>
        </p:nvSpPr>
        <p:spPr>
          <a:xfrm>
            <a:off x="7381975" y="2380675"/>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49" name="Google Shape;1049;p47"/>
          <p:cNvSpPr/>
          <p:nvPr/>
        </p:nvSpPr>
        <p:spPr>
          <a:xfrm>
            <a:off x="1494025" y="3030800"/>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50" name="Google Shape;1050;p47"/>
          <p:cNvSpPr/>
          <p:nvPr/>
        </p:nvSpPr>
        <p:spPr>
          <a:xfrm>
            <a:off x="3456675" y="3030800"/>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51" name="Google Shape;1051;p47"/>
          <p:cNvSpPr/>
          <p:nvPr/>
        </p:nvSpPr>
        <p:spPr>
          <a:xfrm>
            <a:off x="5419325" y="3030800"/>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52" name="Google Shape;1052;p47"/>
          <p:cNvSpPr/>
          <p:nvPr/>
        </p:nvSpPr>
        <p:spPr>
          <a:xfrm>
            <a:off x="7381975" y="3030800"/>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1053" name="Google Shape;1053;p47"/>
          <p:cNvCxnSpPr>
            <a:stCxn id="1048" idx="2"/>
            <a:endCxn id="1049" idx="0"/>
          </p:cNvCxnSpPr>
          <p:nvPr/>
        </p:nvCxnSpPr>
        <p:spPr>
          <a:xfrm rot="5400000">
            <a:off x="4363525" y="-112925"/>
            <a:ext cx="399600" cy="5887800"/>
          </a:xfrm>
          <a:prstGeom prst="bentConnector3">
            <a:avLst>
              <a:gd fmla="val 50003" name="adj1"/>
            </a:avLst>
          </a:prstGeom>
          <a:noFill/>
          <a:ln cap="flat" cmpd="sng" w="9525">
            <a:solidFill>
              <a:schemeClr val="accent2"/>
            </a:solidFill>
            <a:prstDash val="solid"/>
            <a:round/>
            <a:headEnd len="med" w="med" type="none"/>
            <a:tailEnd len="med" w="med" type="none"/>
          </a:ln>
        </p:spPr>
      </p:cxnSp>
      <p:cxnSp>
        <p:nvCxnSpPr>
          <p:cNvPr id="1054" name="Google Shape;1054;p47"/>
          <p:cNvCxnSpPr>
            <a:stCxn id="1045" idx="3"/>
            <a:endCxn id="1046" idx="1"/>
          </p:cNvCxnSpPr>
          <p:nvPr/>
        </p:nvCxnSpPr>
        <p:spPr>
          <a:xfrm>
            <a:off x="1744525" y="2505925"/>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55" name="Google Shape;1055;p47"/>
          <p:cNvCxnSpPr>
            <a:endCxn id="1047" idx="1"/>
          </p:cNvCxnSpPr>
          <p:nvPr/>
        </p:nvCxnSpPr>
        <p:spPr>
          <a:xfrm>
            <a:off x="3707225" y="2505925"/>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56" name="Google Shape;1056;p47"/>
          <p:cNvCxnSpPr>
            <a:stCxn id="1047" idx="3"/>
            <a:endCxn id="1048" idx="1"/>
          </p:cNvCxnSpPr>
          <p:nvPr/>
        </p:nvCxnSpPr>
        <p:spPr>
          <a:xfrm>
            <a:off x="5669825" y="2505925"/>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57" name="Google Shape;1057;p47"/>
          <p:cNvCxnSpPr>
            <a:stCxn id="1049" idx="3"/>
            <a:endCxn id="1050" idx="1"/>
          </p:cNvCxnSpPr>
          <p:nvPr/>
        </p:nvCxnSpPr>
        <p:spPr>
          <a:xfrm>
            <a:off x="1744525" y="3156050"/>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58" name="Google Shape;1058;p47"/>
          <p:cNvCxnSpPr>
            <a:stCxn id="1050" idx="3"/>
            <a:endCxn id="1051" idx="1"/>
          </p:cNvCxnSpPr>
          <p:nvPr/>
        </p:nvCxnSpPr>
        <p:spPr>
          <a:xfrm>
            <a:off x="3707175" y="3156050"/>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59" name="Google Shape;1059;p47"/>
          <p:cNvCxnSpPr>
            <a:stCxn id="1051" idx="3"/>
            <a:endCxn id="1052" idx="1"/>
          </p:cNvCxnSpPr>
          <p:nvPr/>
        </p:nvCxnSpPr>
        <p:spPr>
          <a:xfrm>
            <a:off x="5669825" y="3156050"/>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60" name="Google Shape;1060;p47"/>
          <p:cNvCxnSpPr>
            <a:stCxn id="1030" idx="2"/>
            <a:endCxn id="1045" idx="0"/>
          </p:cNvCxnSpPr>
          <p:nvPr/>
        </p:nvCxnSpPr>
        <p:spPr>
          <a:xfrm>
            <a:off x="1619325" y="2193486"/>
            <a:ext cx="0" cy="187200"/>
          </a:xfrm>
          <a:prstGeom prst="straightConnector1">
            <a:avLst/>
          </a:prstGeom>
          <a:noFill/>
          <a:ln cap="flat" cmpd="sng" w="9525">
            <a:solidFill>
              <a:schemeClr val="accent2"/>
            </a:solidFill>
            <a:prstDash val="solid"/>
            <a:round/>
            <a:headEnd len="med" w="med" type="none"/>
            <a:tailEnd len="med" w="med" type="none"/>
          </a:ln>
        </p:spPr>
      </p:cxnSp>
      <p:cxnSp>
        <p:nvCxnSpPr>
          <p:cNvPr id="1061" name="Google Shape;1061;p47"/>
          <p:cNvCxnSpPr>
            <a:stCxn id="1032" idx="2"/>
            <a:endCxn id="1046" idx="0"/>
          </p:cNvCxnSpPr>
          <p:nvPr/>
        </p:nvCxnSpPr>
        <p:spPr>
          <a:xfrm>
            <a:off x="3581419" y="2193490"/>
            <a:ext cx="600" cy="187200"/>
          </a:xfrm>
          <a:prstGeom prst="straightConnector1">
            <a:avLst/>
          </a:prstGeom>
          <a:noFill/>
          <a:ln cap="flat" cmpd="sng" w="9525">
            <a:solidFill>
              <a:schemeClr val="accent2"/>
            </a:solidFill>
            <a:prstDash val="solid"/>
            <a:round/>
            <a:headEnd len="med" w="med" type="none"/>
            <a:tailEnd len="med" w="med" type="none"/>
          </a:ln>
        </p:spPr>
      </p:cxnSp>
      <p:cxnSp>
        <p:nvCxnSpPr>
          <p:cNvPr id="1062" name="Google Shape;1062;p47"/>
          <p:cNvCxnSpPr>
            <a:stCxn id="1034" idx="2"/>
            <a:endCxn id="1047" idx="0"/>
          </p:cNvCxnSpPr>
          <p:nvPr/>
        </p:nvCxnSpPr>
        <p:spPr>
          <a:xfrm>
            <a:off x="5543513" y="2193486"/>
            <a:ext cx="1200" cy="187200"/>
          </a:xfrm>
          <a:prstGeom prst="straightConnector1">
            <a:avLst/>
          </a:prstGeom>
          <a:noFill/>
          <a:ln cap="flat" cmpd="sng" w="9525">
            <a:solidFill>
              <a:schemeClr val="accent2"/>
            </a:solidFill>
            <a:prstDash val="solid"/>
            <a:round/>
            <a:headEnd len="med" w="med" type="none"/>
            <a:tailEnd len="med" w="med" type="none"/>
          </a:ln>
        </p:spPr>
      </p:cxnSp>
      <p:cxnSp>
        <p:nvCxnSpPr>
          <p:cNvPr id="1063" name="Google Shape;1063;p47"/>
          <p:cNvCxnSpPr>
            <a:stCxn id="1036" idx="2"/>
            <a:endCxn id="1048" idx="0"/>
          </p:cNvCxnSpPr>
          <p:nvPr/>
        </p:nvCxnSpPr>
        <p:spPr>
          <a:xfrm>
            <a:off x="7505607" y="2193486"/>
            <a:ext cx="1500" cy="187200"/>
          </a:xfrm>
          <a:prstGeom prst="straightConnector1">
            <a:avLst/>
          </a:prstGeom>
          <a:noFill/>
          <a:ln cap="flat" cmpd="sng" w="9525">
            <a:solidFill>
              <a:schemeClr val="accent2"/>
            </a:solidFill>
            <a:prstDash val="solid"/>
            <a:round/>
            <a:headEnd len="med" w="med" type="none"/>
            <a:tailEnd len="med" w="med" type="none"/>
          </a:ln>
        </p:spPr>
      </p:cxnSp>
      <p:cxnSp>
        <p:nvCxnSpPr>
          <p:cNvPr id="1064" name="Google Shape;1064;p47"/>
          <p:cNvCxnSpPr>
            <a:stCxn id="1052" idx="2"/>
            <a:endCxn id="1043" idx="0"/>
          </p:cNvCxnSpPr>
          <p:nvPr/>
        </p:nvCxnSpPr>
        <p:spPr>
          <a:xfrm flipH="1">
            <a:off x="7505425" y="3281300"/>
            <a:ext cx="1800" cy="187200"/>
          </a:xfrm>
          <a:prstGeom prst="straightConnector1">
            <a:avLst/>
          </a:prstGeom>
          <a:noFill/>
          <a:ln cap="flat" cmpd="sng" w="9525">
            <a:solidFill>
              <a:schemeClr val="accent2"/>
            </a:solidFill>
            <a:prstDash val="solid"/>
            <a:round/>
            <a:headEnd len="med" w="med" type="none"/>
            <a:tailEnd len="med" w="med" type="none"/>
          </a:ln>
        </p:spPr>
      </p:cxnSp>
      <p:cxnSp>
        <p:nvCxnSpPr>
          <p:cNvPr id="1065" name="Google Shape;1065;p47"/>
          <p:cNvCxnSpPr>
            <a:stCxn id="1051" idx="2"/>
            <a:endCxn id="1041" idx="0"/>
          </p:cNvCxnSpPr>
          <p:nvPr/>
        </p:nvCxnSpPr>
        <p:spPr>
          <a:xfrm flipH="1">
            <a:off x="5543375" y="3281300"/>
            <a:ext cx="1200" cy="187200"/>
          </a:xfrm>
          <a:prstGeom prst="straightConnector1">
            <a:avLst/>
          </a:prstGeom>
          <a:noFill/>
          <a:ln cap="flat" cmpd="sng" w="9525">
            <a:solidFill>
              <a:schemeClr val="accent2"/>
            </a:solidFill>
            <a:prstDash val="solid"/>
            <a:round/>
            <a:headEnd len="med" w="med" type="none"/>
            <a:tailEnd len="med" w="med" type="none"/>
          </a:ln>
        </p:spPr>
      </p:cxnSp>
      <p:cxnSp>
        <p:nvCxnSpPr>
          <p:cNvPr id="1066" name="Google Shape;1066;p47"/>
          <p:cNvCxnSpPr>
            <a:stCxn id="1050" idx="2"/>
            <a:endCxn id="1039" idx="0"/>
          </p:cNvCxnSpPr>
          <p:nvPr/>
        </p:nvCxnSpPr>
        <p:spPr>
          <a:xfrm flipH="1">
            <a:off x="3581325" y="3281300"/>
            <a:ext cx="600" cy="187200"/>
          </a:xfrm>
          <a:prstGeom prst="straightConnector1">
            <a:avLst/>
          </a:prstGeom>
          <a:noFill/>
          <a:ln cap="flat" cmpd="sng" w="9525">
            <a:solidFill>
              <a:schemeClr val="accent2"/>
            </a:solidFill>
            <a:prstDash val="solid"/>
            <a:round/>
            <a:headEnd len="med" w="med" type="none"/>
            <a:tailEnd len="med" w="med" type="none"/>
          </a:ln>
        </p:spPr>
      </p:cxnSp>
      <p:cxnSp>
        <p:nvCxnSpPr>
          <p:cNvPr id="1067" name="Google Shape;1067;p47"/>
          <p:cNvCxnSpPr>
            <a:stCxn id="1049" idx="2"/>
            <a:endCxn id="1037" idx="0"/>
          </p:cNvCxnSpPr>
          <p:nvPr/>
        </p:nvCxnSpPr>
        <p:spPr>
          <a:xfrm>
            <a:off x="1619275" y="3281300"/>
            <a:ext cx="0" cy="18720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Introduction</a:t>
            </a:r>
            <a:endParaRPr/>
          </a:p>
        </p:txBody>
      </p:sp>
      <p:sp>
        <p:nvSpPr>
          <p:cNvPr id="631" name="Google Shape;631;p30"/>
          <p:cNvSpPr txBox="1"/>
          <p:nvPr>
            <p:ph idx="1" type="body"/>
          </p:nvPr>
        </p:nvSpPr>
        <p:spPr>
          <a:xfrm>
            <a:off x="720000" y="1215751"/>
            <a:ext cx="7704000" cy="3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Unlocking the Power of Large Data with PyTables: A Comprehensive Overview</a:t>
            </a:r>
            <a:endParaRPr/>
          </a:p>
        </p:txBody>
      </p:sp>
      <p:graphicFrame>
        <p:nvGraphicFramePr>
          <p:cNvPr id="632" name="Google Shape;632;p30"/>
          <p:cNvGraphicFramePr/>
          <p:nvPr/>
        </p:nvGraphicFramePr>
        <p:xfrm>
          <a:off x="719988" y="1767225"/>
          <a:ext cx="3000000" cy="3000000"/>
        </p:xfrm>
        <a:graphic>
          <a:graphicData uri="http://schemas.openxmlformats.org/drawingml/2006/table">
            <a:tbl>
              <a:tblPr>
                <a:noFill/>
                <a:tableStyleId>{C25F1346-958F-44E9-975C-336886163081}</a:tableStyleId>
              </a:tblPr>
              <a:tblGrid>
                <a:gridCol w="2616150"/>
                <a:gridCol w="5087850"/>
              </a:tblGrid>
              <a:tr h="439475">
                <a:tc>
                  <a:txBody>
                    <a:bodyPr/>
                    <a:lstStyle/>
                    <a:p>
                      <a:pPr indent="0" lvl="0" marL="0" rtl="0" algn="l">
                        <a:spcBef>
                          <a:spcPts val="0"/>
                        </a:spcBef>
                        <a:spcAft>
                          <a:spcPts val="0"/>
                        </a:spcAft>
                        <a:buNone/>
                      </a:pPr>
                      <a:r>
                        <a:rPr b="1" lang="es" sz="900">
                          <a:solidFill>
                            <a:schemeClr val="dk1"/>
                          </a:solidFill>
                          <a:latin typeface="IBM Plex Mono"/>
                          <a:ea typeface="IBM Plex Mono"/>
                          <a:cs typeface="IBM Plex Mono"/>
                          <a:sym typeface="IBM Plex Mono"/>
                        </a:rPr>
                        <a:t>What is PyTables?</a:t>
                      </a:r>
                      <a:endParaRPr b="1" sz="900">
                        <a:solidFill>
                          <a:schemeClr val="dk1"/>
                        </a:solidFill>
                        <a:latin typeface="IBM Plex Mono"/>
                        <a:ea typeface="IBM Plex Mono"/>
                        <a:cs typeface="IBM Plex Mono"/>
                        <a:sym typeface="IBM Plex Mono"/>
                      </a:endParaRPr>
                    </a:p>
                    <a:p>
                      <a:pPr indent="0" lvl="0" marL="0" rtl="0" algn="l">
                        <a:spcBef>
                          <a:spcPts val="0"/>
                        </a:spcBef>
                        <a:spcAft>
                          <a:spcPts val="0"/>
                        </a:spcAft>
                        <a:buNone/>
                      </a:pPr>
                      <a:r>
                        <a:t/>
                      </a:r>
                      <a:endParaRPr b="1" sz="9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285750" lvl="0" marL="457200" rtl="0" algn="l">
                        <a:spcBef>
                          <a:spcPts val="0"/>
                        </a:spcBef>
                        <a:spcAft>
                          <a:spcPts val="0"/>
                        </a:spcAft>
                        <a:buClr>
                          <a:schemeClr val="dk1"/>
                        </a:buClr>
                        <a:buSzPts val="900"/>
                        <a:buFont typeface="Arimo"/>
                        <a:buChar char="●"/>
                      </a:pPr>
                      <a:r>
                        <a:rPr lang="es" sz="900">
                          <a:solidFill>
                            <a:schemeClr val="dk1"/>
                          </a:solidFill>
                          <a:latin typeface="Arimo"/>
                          <a:ea typeface="Arimo"/>
                          <a:cs typeface="Arimo"/>
                          <a:sym typeface="Arimo"/>
                        </a:rPr>
                        <a:t>A package for managing hierarchical datasets, capable of handling extremely large volumes of data efficiently.</a:t>
                      </a:r>
                      <a:endParaRPr sz="900">
                        <a:solidFill>
                          <a:schemeClr val="dk1"/>
                        </a:solidFill>
                        <a:latin typeface="Arimo"/>
                        <a:ea typeface="Arimo"/>
                        <a:cs typeface="Arimo"/>
                        <a:sym typeface="Arimo"/>
                      </a:endParaRPr>
                    </a:p>
                    <a:p>
                      <a:pPr indent="-285750" lvl="0" marL="457200" rtl="0" algn="l">
                        <a:spcBef>
                          <a:spcPts val="0"/>
                        </a:spcBef>
                        <a:spcAft>
                          <a:spcPts val="0"/>
                        </a:spcAft>
                        <a:buClr>
                          <a:schemeClr val="dk1"/>
                        </a:buClr>
                        <a:buSzPts val="900"/>
                        <a:buFont typeface="Arimo"/>
                        <a:buChar char="●"/>
                      </a:pPr>
                      <a:r>
                        <a:rPr lang="es" sz="900">
                          <a:solidFill>
                            <a:schemeClr val="dk1"/>
                          </a:solidFill>
                          <a:latin typeface="Arimo"/>
                          <a:ea typeface="Arimo"/>
                          <a:cs typeface="Arimo"/>
                          <a:sym typeface="Arimo"/>
                        </a:rPr>
                        <a:t>Built on the HDF5 library, utilizing Python and the NumPy package for a robust data management solution.</a:t>
                      </a:r>
                      <a:endParaRPr sz="9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39475">
                <a:tc>
                  <a:txBody>
                    <a:bodyPr/>
                    <a:lstStyle/>
                    <a:p>
                      <a:pPr indent="0" lvl="0" marL="0" rtl="0" algn="l">
                        <a:spcBef>
                          <a:spcPts val="0"/>
                        </a:spcBef>
                        <a:spcAft>
                          <a:spcPts val="0"/>
                        </a:spcAft>
                        <a:buNone/>
                      </a:pPr>
                      <a:r>
                        <a:rPr b="1" lang="es" sz="900">
                          <a:solidFill>
                            <a:schemeClr val="dk1"/>
                          </a:solidFill>
                          <a:latin typeface="IBM Plex Mono"/>
                          <a:ea typeface="IBM Plex Mono"/>
                          <a:cs typeface="IBM Plex Mono"/>
                          <a:sym typeface="IBM Plex Mono"/>
                        </a:rPr>
                        <a:t>Core Features</a:t>
                      </a:r>
                      <a:endParaRPr b="1" sz="9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285750" lvl="0" marL="457200" rtl="0" algn="l">
                        <a:spcBef>
                          <a:spcPts val="0"/>
                        </a:spcBef>
                        <a:spcAft>
                          <a:spcPts val="0"/>
                        </a:spcAft>
                        <a:buClr>
                          <a:schemeClr val="dk1"/>
                        </a:buClr>
                        <a:buSzPts val="900"/>
                        <a:buFont typeface="Arimo"/>
                        <a:buChar char="●"/>
                      </a:pPr>
                      <a:r>
                        <a:rPr b="1" lang="es" sz="900">
                          <a:solidFill>
                            <a:schemeClr val="dk1"/>
                          </a:solidFill>
                          <a:latin typeface="Arimo"/>
                          <a:ea typeface="Arimo"/>
                          <a:cs typeface="Arimo"/>
                          <a:sym typeface="Arimo"/>
                        </a:rPr>
                        <a:t>Hierarchical data organization</a:t>
                      </a:r>
                      <a:r>
                        <a:rPr lang="es" sz="900">
                          <a:solidFill>
                            <a:schemeClr val="dk1"/>
                          </a:solidFill>
                          <a:latin typeface="Arimo"/>
                          <a:ea typeface="Arimo"/>
                          <a:cs typeface="Arimo"/>
                          <a:sym typeface="Arimo"/>
                        </a:rPr>
                        <a:t> for complex structures.</a:t>
                      </a:r>
                      <a:endParaRPr sz="900">
                        <a:solidFill>
                          <a:schemeClr val="dk1"/>
                        </a:solidFill>
                        <a:latin typeface="Arimo"/>
                        <a:ea typeface="Arimo"/>
                        <a:cs typeface="Arimo"/>
                        <a:sym typeface="Arimo"/>
                      </a:endParaRPr>
                    </a:p>
                    <a:p>
                      <a:pPr indent="-285750" lvl="0" marL="457200" rtl="0" algn="l">
                        <a:spcBef>
                          <a:spcPts val="0"/>
                        </a:spcBef>
                        <a:spcAft>
                          <a:spcPts val="0"/>
                        </a:spcAft>
                        <a:buClr>
                          <a:schemeClr val="dk1"/>
                        </a:buClr>
                        <a:buSzPts val="900"/>
                        <a:buFont typeface="Arimo"/>
                        <a:buChar char="●"/>
                      </a:pPr>
                      <a:r>
                        <a:rPr lang="es" sz="900">
                          <a:solidFill>
                            <a:schemeClr val="dk1"/>
                          </a:solidFill>
                          <a:latin typeface="Arimo"/>
                          <a:ea typeface="Arimo"/>
                          <a:cs typeface="Arimo"/>
                          <a:sym typeface="Arimo"/>
                        </a:rPr>
                        <a:t>Advanced </a:t>
                      </a:r>
                      <a:r>
                        <a:rPr b="1" lang="es" sz="900">
                          <a:solidFill>
                            <a:schemeClr val="dk1"/>
                          </a:solidFill>
                          <a:latin typeface="Arimo"/>
                          <a:ea typeface="Arimo"/>
                          <a:cs typeface="Arimo"/>
                          <a:sym typeface="Arimo"/>
                        </a:rPr>
                        <a:t>compression</a:t>
                      </a:r>
                      <a:r>
                        <a:rPr lang="es" sz="900">
                          <a:solidFill>
                            <a:schemeClr val="dk1"/>
                          </a:solidFill>
                          <a:latin typeface="Arimo"/>
                          <a:ea typeface="Arimo"/>
                          <a:cs typeface="Arimo"/>
                          <a:sym typeface="Arimo"/>
                        </a:rPr>
                        <a:t> to efficiently manage storage.</a:t>
                      </a:r>
                      <a:endParaRPr sz="900">
                        <a:solidFill>
                          <a:schemeClr val="dk1"/>
                        </a:solidFill>
                        <a:latin typeface="Arimo"/>
                        <a:ea typeface="Arimo"/>
                        <a:cs typeface="Arimo"/>
                        <a:sym typeface="Arimo"/>
                      </a:endParaRPr>
                    </a:p>
                    <a:p>
                      <a:pPr indent="-285750" lvl="0" marL="457200" rtl="0" algn="l">
                        <a:spcBef>
                          <a:spcPts val="0"/>
                        </a:spcBef>
                        <a:spcAft>
                          <a:spcPts val="0"/>
                        </a:spcAft>
                        <a:buClr>
                          <a:schemeClr val="dk1"/>
                        </a:buClr>
                        <a:buSzPts val="900"/>
                        <a:buFont typeface="Arimo"/>
                        <a:buChar char="●"/>
                      </a:pPr>
                      <a:r>
                        <a:rPr lang="es" sz="900">
                          <a:solidFill>
                            <a:schemeClr val="dk1"/>
                          </a:solidFill>
                          <a:latin typeface="Arimo"/>
                          <a:ea typeface="Arimo"/>
                          <a:cs typeface="Arimo"/>
                          <a:sym typeface="Arimo"/>
                        </a:rPr>
                        <a:t>Sophisticated i</a:t>
                      </a:r>
                      <a:r>
                        <a:rPr b="1" lang="es" sz="900">
                          <a:solidFill>
                            <a:schemeClr val="dk1"/>
                          </a:solidFill>
                          <a:latin typeface="Arimo"/>
                          <a:ea typeface="Arimo"/>
                          <a:cs typeface="Arimo"/>
                          <a:sym typeface="Arimo"/>
                        </a:rPr>
                        <a:t>ndexing </a:t>
                      </a:r>
                      <a:r>
                        <a:rPr lang="es" sz="900">
                          <a:solidFill>
                            <a:schemeClr val="dk1"/>
                          </a:solidFill>
                          <a:latin typeface="Arimo"/>
                          <a:ea typeface="Arimo"/>
                          <a:cs typeface="Arimo"/>
                          <a:sym typeface="Arimo"/>
                        </a:rPr>
                        <a:t>and </a:t>
                      </a:r>
                      <a:r>
                        <a:rPr b="1" lang="es" sz="900">
                          <a:solidFill>
                            <a:schemeClr val="dk1"/>
                          </a:solidFill>
                          <a:latin typeface="Arimo"/>
                          <a:ea typeface="Arimo"/>
                          <a:cs typeface="Arimo"/>
                          <a:sym typeface="Arimo"/>
                        </a:rPr>
                        <a:t>querying</a:t>
                      </a:r>
                      <a:r>
                        <a:rPr lang="es" sz="900">
                          <a:solidFill>
                            <a:schemeClr val="dk1"/>
                          </a:solidFill>
                          <a:latin typeface="Arimo"/>
                          <a:ea typeface="Arimo"/>
                          <a:cs typeface="Arimo"/>
                          <a:sym typeface="Arimo"/>
                        </a:rPr>
                        <a:t> for rapid data retrieval.</a:t>
                      </a:r>
                      <a:endParaRPr sz="9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39475">
                <a:tc>
                  <a:txBody>
                    <a:bodyPr/>
                    <a:lstStyle/>
                    <a:p>
                      <a:pPr indent="0" lvl="0" marL="0" rtl="0" algn="l">
                        <a:spcBef>
                          <a:spcPts val="0"/>
                        </a:spcBef>
                        <a:spcAft>
                          <a:spcPts val="0"/>
                        </a:spcAft>
                        <a:buNone/>
                      </a:pPr>
                      <a:r>
                        <a:rPr b="1" lang="es" sz="900">
                          <a:solidFill>
                            <a:schemeClr val="dk1"/>
                          </a:solidFill>
                          <a:latin typeface="IBM Plex Mono"/>
                          <a:ea typeface="IBM Plex Mono"/>
                          <a:cs typeface="IBM Plex Mono"/>
                          <a:sym typeface="IBM Plex Mono"/>
                        </a:rPr>
                        <a:t>Why PyTables?</a:t>
                      </a:r>
                      <a:endParaRPr b="1" sz="9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285750" lvl="0" marL="457200" rtl="0" algn="l">
                        <a:spcBef>
                          <a:spcPts val="0"/>
                        </a:spcBef>
                        <a:spcAft>
                          <a:spcPts val="0"/>
                        </a:spcAft>
                        <a:buClr>
                          <a:schemeClr val="dk1"/>
                        </a:buClr>
                        <a:buSzPts val="900"/>
                        <a:buFont typeface="Arimo"/>
                        <a:buChar char="●"/>
                      </a:pPr>
                      <a:r>
                        <a:rPr lang="es" sz="900">
                          <a:solidFill>
                            <a:schemeClr val="dk1"/>
                          </a:solidFill>
                          <a:latin typeface="Arimo"/>
                          <a:ea typeface="Arimo"/>
                          <a:cs typeface="Arimo"/>
                          <a:sym typeface="Arimo"/>
                        </a:rPr>
                        <a:t>Efficient Data Handling: </a:t>
                      </a:r>
                      <a:r>
                        <a:rPr b="1" lang="es" sz="900">
                          <a:solidFill>
                            <a:schemeClr val="dk1"/>
                          </a:solidFill>
                          <a:latin typeface="Arimo"/>
                          <a:ea typeface="Arimo"/>
                          <a:cs typeface="Arimo"/>
                          <a:sym typeface="Arimo"/>
                        </a:rPr>
                        <a:t>Compresses</a:t>
                      </a:r>
                      <a:r>
                        <a:rPr lang="es" sz="900">
                          <a:solidFill>
                            <a:schemeClr val="dk1"/>
                          </a:solidFill>
                          <a:latin typeface="Arimo"/>
                          <a:ea typeface="Arimo"/>
                          <a:cs typeface="Arimo"/>
                          <a:sym typeface="Arimo"/>
                        </a:rPr>
                        <a:t> large datasets to save storage.</a:t>
                      </a:r>
                      <a:endParaRPr sz="900">
                        <a:solidFill>
                          <a:schemeClr val="dk1"/>
                        </a:solidFill>
                        <a:latin typeface="Arimo"/>
                        <a:ea typeface="Arimo"/>
                        <a:cs typeface="Arimo"/>
                        <a:sym typeface="Arimo"/>
                      </a:endParaRPr>
                    </a:p>
                    <a:p>
                      <a:pPr indent="-285750" lvl="0" marL="457200" rtl="0" algn="l">
                        <a:spcBef>
                          <a:spcPts val="0"/>
                        </a:spcBef>
                        <a:spcAft>
                          <a:spcPts val="0"/>
                        </a:spcAft>
                        <a:buClr>
                          <a:schemeClr val="dk1"/>
                        </a:buClr>
                        <a:buSzPts val="900"/>
                        <a:buFont typeface="Arimo"/>
                        <a:buChar char="●"/>
                      </a:pPr>
                      <a:r>
                        <a:rPr lang="es" sz="900">
                          <a:solidFill>
                            <a:schemeClr val="dk1"/>
                          </a:solidFill>
                          <a:latin typeface="Arimo"/>
                          <a:ea typeface="Arimo"/>
                          <a:cs typeface="Arimo"/>
                          <a:sym typeface="Arimo"/>
                        </a:rPr>
                        <a:t>Fast Access: Advanced i</a:t>
                      </a:r>
                      <a:r>
                        <a:rPr b="1" lang="es" sz="900">
                          <a:solidFill>
                            <a:schemeClr val="dk1"/>
                          </a:solidFill>
                          <a:latin typeface="Arimo"/>
                          <a:ea typeface="Arimo"/>
                          <a:cs typeface="Arimo"/>
                          <a:sym typeface="Arimo"/>
                        </a:rPr>
                        <a:t>ndexing speeds</a:t>
                      </a:r>
                      <a:r>
                        <a:rPr lang="es" sz="900">
                          <a:solidFill>
                            <a:schemeClr val="dk1"/>
                          </a:solidFill>
                          <a:latin typeface="Arimo"/>
                          <a:ea typeface="Arimo"/>
                          <a:cs typeface="Arimo"/>
                          <a:sym typeface="Arimo"/>
                        </a:rPr>
                        <a:t> up data retrieval.</a:t>
                      </a:r>
                      <a:endParaRPr sz="900">
                        <a:solidFill>
                          <a:schemeClr val="dk1"/>
                        </a:solidFill>
                        <a:latin typeface="Arimo"/>
                        <a:ea typeface="Arimo"/>
                        <a:cs typeface="Arimo"/>
                        <a:sym typeface="Arimo"/>
                      </a:endParaRPr>
                    </a:p>
                    <a:p>
                      <a:pPr indent="-285750" lvl="0" marL="457200" rtl="0" algn="l">
                        <a:spcBef>
                          <a:spcPts val="0"/>
                        </a:spcBef>
                        <a:spcAft>
                          <a:spcPts val="0"/>
                        </a:spcAft>
                        <a:buClr>
                          <a:schemeClr val="dk1"/>
                        </a:buClr>
                        <a:buSzPts val="900"/>
                        <a:buFont typeface="Arimo"/>
                        <a:buChar char="●"/>
                      </a:pPr>
                      <a:r>
                        <a:rPr lang="es" sz="900">
                          <a:solidFill>
                            <a:schemeClr val="dk1"/>
                          </a:solidFill>
                          <a:latin typeface="Arimo"/>
                          <a:ea typeface="Arimo"/>
                          <a:cs typeface="Arimo"/>
                          <a:sym typeface="Arimo"/>
                        </a:rPr>
                        <a:t>Integration: Works well with </a:t>
                      </a:r>
                      <a:r>
                        <a:rPr b="1" lang="es" sz="900">
                          <a:solidFill>
                            <a:schemeClr val="dk1"/>
                          </a:solidFill>
                          <a:latin typeface="Arimo"/>
                          <a:ea typeface="Arimo"/>
                          <a:cs typeface="Arimo"/>
                          <a:sym typeface="Arimo"/>
                        </a:rPr>
                        <a:t>NumPy </a:t>
                      </a:r>
                      <a:r>
                        <a:rPr lang="es" sz="900">
                          <a:solidFill>
                            <a:schemeClr val="dk1"/>
                          </a:solidFill>
                          <a:latin typeface="Arimo"/>
                          <a:ea typeface="Arimo"/>
                          <a:cs typeface="Arimo"/>
                          <a:sym typeface="Arimo"/>
                        </a:rPr>
                        <a:t>for numerical analyses.</a:t>
                      </a:r>
                      <a:endParaRPr sz="9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39475">
                <a:tc>
                  <a:txBody>
                    <a:bodyPr/>
                    <a:lstStyle/>
                    <a:p>
                      <a:pPr indent="0" lvl="0" marL="0" rtl="0" algn="l">
                        <a:spcBef>
                          <a:spcPts val="0"/>
                        </a:spcBef>
                        <a:spcAft>
                          <a:spcPts val="0"/>
                        </a:spcAft>
                        <a:buNone/>
                      </a:pPr>
                      <a:r>
                        <a:rPr b="1" lang="es" sz="900">
                          <a:solidFill>
                            <a:schemeClr val="dk1"/>
                          </a:solidFill>
                          <a:latin typeface="IBM Plex Mono"/>
                          <a:ea typeface="IBM Plex Mono"/>
                          <a:cs typeface="IBM Plex Mono"/>
                          <a:sym typeface="IBM Plex Mono"/>
                        </a:rPr>
                        <a:t>The Origin of PyTables:</a:t>
                      </a:r>
                      <a:endParaRPr b="1" sz="9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285750" lvl="0" marL="457200" rtl="0" algn="l">
                        <a:spcBef>
                          <a:spcPts val="0"/>
                        </a:spcBef>
                        <a:spcAft>
                          <a:spcPts val="0"/>
                        </a:spcAft>
                        <a:buClr>
                          <a:schemeClr val="dk1"/>
                        </a:buClr>
                        <a:buSzPts val="900"/>
                        <a:buFont typeface="Arimo"/>
                        <a:buChar char="●"/>
                      </a:pPr>
                      <a:r>
                        <a:rPr lang="es" sz="900">
                          <a:solidFill>
                            <a:schemeClr val="dk1"/>
                          </a:solidFill>
                          <a:latin typeface="Arimo"/>
                          <a:ea typeface="Arimo"/>
                          <a:cs typeface="Arimo"/>
                          <a:sym typeface="Arimo"/>
                        </a:rPr>
                        <a:t>Developed to address the need for an efficient way to handle large datasets in Python, capitalizing on the HDF5 file format's capabilities.</a:t>
                      </a:r>
                      <a:endParaRPr sz="900">
                        <a:solidFill>
                          <a:schemeClr val="dk1"/>
                        </a:solidFill>
                        <a:latin typeface="Arimo"/>
                        <a:ea typeface="Arimo"/>
                        <a:cs typeface="Arimo"/>
                        <a:sym typeface="Arimo"/>
                      </a:endParaRPr>
                    </a:p>
                    <a:p>
                      <a:pPr indent="-285750" lvl="0" marL="457200" rtl="0" algn="l">
                        <a:spcBef>
                          <a:spcPts val="0"/>
                        </a:spcBef>
                        <a:spcAft>
                          <a:spcPts val="0"/>
                        </a:spcAft>
                        <a:buClr>
                          <a:schemeClr val="dk1"/>
                        </a:buClr>
                        <a:buSzPts val="900"/>
                        <a:buFont typeface="Arimo"/>
                        <a:buChar char="●"/>
                      </a:pPr>
                      <a:r>
                        <a:rPr lang="es" sz="900">
                          <a:solidFill>
                            <a:schemeClr val="dk1"/>
                          </a:solidFill>
                          <a:latin typeface="Arimo"/>
                          <a:ea typeface="Arimo"/>
                          <a:cs typeface="Arimo"/>
                          <a:sym typeface="Arimo"/>
                        </a:rPr>
                        <a:t>A community-driven project, it has evolved to support complex data types, data compression, and query optimization.</a:t>
                      </a:r>
                      <a:endParaRPr sz="9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1" name="Shape 1071"/>
        <p:cNvGrpSpPr/>
        <p:nvPr/>
      </p:nvGrpSpPr>
      <p:grpSpPr>
        <a:xfrm>
          <a:off x="0" y="0"/>
          <a:ext cx="0" cy="0"/>
          <a:chOff x="0" y="0"/>
          <a:chExt cx="0" cy="0"/>
        </a:xfrm>
      </p:grpSpPr>
      <p:sp>
        <p:nvSpPr>
          <p:cNvPr id="1072" name="Google Shape;1072;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Hoja de ruta: proyectos futuros</a:t>
            </a:r>
            <a:endParaRPr/>
          </a:p>
        </p:txBody>
      </p:sp>
      <p:graphicFrame>
        <p:nvGraphicFramePr>
          <p:cNvPr id="1073" name="Google Shape;1073;p48"/>
          <p:cNvGraphicFramePr/>
          <p:nvPr/>
        </p:nvGraphicFramePr>
        <p:xfrm>
          <a:off x="726875" y="1376788"/>
          <a:ext cx="3000000" cy="3000000"/>
        </p:xfrm>
        <a:graphic>
          <a:graphicData uri="http://schemas.openxmlformats.org/drawingml/2006/table">
            <a:tbl>
              <a:tblPr>
                <a:noFill/>
                <a:tableStyleId>{F38BF94B-3562-42FB-82D2-C9EAD07A44A4}</a:tableStyleId>
              </a:tblPr>
              <a:tblGrid>
                <a:gridCol w="1361775"/>
                <a:gridCol w="2039400"/>
                <a:gridCol w="358550"/>
                <a:gridCol w="358550"/>
                <a:gridCol w="358550"/>
                <a:gridCol w="358550"/>
                <a:gridCol w="358550"/>
                <a:gridCol w="358550"/>
                <a:gridCol w="358550"/>
                <a:gridCol w="358550"/>
                <a:gridCol w="358550"/>
                <a:gridCol w="358550"/>
                <a:gridCol w="358550"/>
                <a:gridCol w="358550"/>
              </a:tblGrid>
              <a:tr h="441850">
                <a:tc>
                  <a:txBody>
                    <a:bodyPr/>
                    <a:lstStyle/>
                    <a:p>
                      <a:pPr indent="0" lvl="0" marL="0" rtl="0" algn="ctr">
                        <a:spcBef>
                          <a:spcPts val="0"/>
                        </a:spcBef>
                        <a:spcAft>
                          <a:spcPts val="0"/>
                        </a:spcAft>
                        <a:buNone/>
                      </a:pPr>
                      <a:r>
                        <a:rPr b="1" lang="es">
                          <a:solidFill>
                            <a:schemeClr val="dk1"/>
                          </a:solidFill>
                          <a:latin typeface="IBM Plex Mono"/>
                          <a:ea typeface="IBM Plex Mono"/>
                          <a:cs typeface="IBM Plex Mono"/>
                          <a:sym typeface="IBM Plex Mono"/>
                        </a:rPr>
                        <a:t>Iniciativa</a:t>
                      </a:r>
                      <a:endParaRPr b="1">
                        <a:solidFill>
                          <a:schemeClr val="dk1"/>
                        </a:solidFill>
                        <a:latin typeface="IBM Plex Mono"/>
                        <a:ea typeface="IBM Plex Mono"/>
                        <a:cs typeface="IBM Plex Mono"/>
                        <a:sym typeface="IBM Plex Mono"/>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a:solidFill>
                            <a:schemeClr val="dk1"/>
                          </a:solidFill>
                          <a:latin typeface="IBM Plex Mono"/>
                          <a:ea typeface="IBM Plex Mono"/>
                          <a:cs typeface="IBM Plex Mono"/>
                          <a:sym typeface="IBM Plex Mono"/>
                        </a:rPr>
                        <a:t>Objetivo</a:t>
                      </a:r>
                      <a:endParaRPr b="1">
                        <a:solidFill>
                          <a:schemeClr val="dk1"/>
                        </a:solidFill>
                        <a:latin typeface="IBM Plex Mono"/>
                        <a:ea typeface="IBM Plex Mono"/>
                        <a:cs typeface="IBM Plex Mono"/>
                        <a:sym typeface="IBM Plex Mono"/>
                      </a:endParaRPr>
                    </a:p>
                  </a:txBody>
                  <a:tcPr marT="0" marB="0"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Ene</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Feb</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Mar</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rgbClr val="000000"/>
                        </a:buClr>
                        <a:buSzPts val="1100"/>
                        <a:buFont typeface="Arial"/>
                        <a:buNone/>
                      </a:pPr>
                      <a:r>
                        <a:rPr b="1" lang="es" sz="1200">
                          <a:solidFill>
                            <a:schemeClr val="dk1"/>
                          </a:solidFill>
                          <a:latin typeface="IBM Plex Mono"/>
                          <a:ea typeface="IBM Plex Mono"/>
                          <a:cs typeface="IBM Plex Mono"/>
                          <a:sym typeface="IBM Plex Mono"/>
                        </a:rPr>
                        <a:t>Abr</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May</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Jun</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Jul</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Ago</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Sep</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Oct</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Nov</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rgbClr val="000000"/>
                        </a:buClr>
                        <a:buSzPts val="1100"/>
                        <a:buFont typeface="Arial"/>
                        <a:buNone/>
                      </a:pPr>
                      <a:r>
                        <a:rPr b="1" lang="es" sz="1200">
                          <a:solidFill>
                            <a:schemeClr val="dk1"/>
                          </a:solidFill>
                          <a:latin typeface="IBM Plex Mono"/>
                          <a:ea typeface="IBM Plex Mono"/>
                          <a:cs typeface="IBM Plex Mono"/>
                          <a:sym typeface="IBM Plex Mono"/>
                        </a:rPr>
                        <a:t>Dic</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1</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2</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3</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4</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5</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6</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49"/>
          <p:cNvSpPr/>
          <p:nvPr/>
        </p:nvSpPr>
        <p:spPr>
          <a:xfrm>
            <a:off x="817125" y="2987100"/>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79" name="Google Shape;1079;p49"/>
          <p:cNvSpPr txBox="1"/>
          <p:nvPr>
            <p:ph type="title"/>
          </p:nvPr>
        </p:nvSpPr>
        <p:spPr>
          <a:xfrm>
            <a:off x="713225" y="764175"/>
            <a:ext cx="4448100" cy="91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¡Gracias</a:t>
            </a:r>
            <a:r>
              <a:rPr lang="es"/>
              <a:t>!</a:t>
            </a:r>
            <a:endParaRPr/>
          </a:p>
        </p:txBody>
      </p:sp>
      <p:sp>
        <p:nvSpPr>
          <p:cNvPr id="1080" name="Google Shape;1080;p49"/>
          <p:cNvSpPr txBox="1"/>
          <p:nvPr>
            <p:ph idx="1" type="subTitle"/>
          </p:nvPr>
        </p:nvSpPr>
        <p:spPr>
          <a:xfrm>
            <a:off x="713225" y="17682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a:t>¿Tienes alguna pregunta?</a:t>
            </a:r>
            <a:endParaRPr b="1"/>
          </a:p>
          <a:p>
            <a:pPr indent="0" lvl="0" marL="0" rtl="0" algn="l">
              <a:spcBef>
                <a:spcPts val="0"/>
              </a:spcBef>
              <a:spcAft>
                <a:spcPts val="0"/>
              </a:spcAft>
              <a:buNone/>
            </a:pPr>
            <a:r>
              <a:rPr lang="es"/>
              <a:t>tuemail@freepik.com</a:t>
            </a:r>
            <a:endParaRPr/>
          </a:p>
          <a:p>
            <a:pPr indent="0" lvl="0" marL="0" rtl="0" algn="l">
              <a:spcBef>
                <a:spcPts val="0"/>
              </a:spcBef>
              <a:spcAft>
                <a:spcPts val="0"/>
              </a:spcAft>
              <a:buNone/>
            </a:pPr>
            <a:r>
              <a:rPr lang="es"/>
              <a:t>+34 654 321 432</a:t>
            </a:r>
            <a:endParaRPr/>
          </a:p>
          <a:p>
            <a:pPr indent="0" lvl="0" marL="0" rtl="0" algn="l">
              <a:spcBef>
                <a:spcPts val="0"/>
              </a:spcBef>
              <a:spcAft>
                <a:spcPts val="0"/>
              </a:spcAft>
              <a:buNone/>
            </a:pPr>
            <a:r>
              <a:rPr lang="es"/>
              <a:t>tupaginaweb.com</a:t>
            </a:r>
            <a:endParaRPr/>
          </a:p>
        </p:txBody>
      </p:sp>
      <p:sp>
        <p:nvSpPr>
          <p:cNvPr id="1081" name="Google Shape;1081;p49"/>
          <p:cNvSpPr txBox="1"/>
          <p:nvPr/>
        </p:nvSpPr>
        <p:spPr>
          <a:xfrm>
            <a:off x="713225" y="4213825"/>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chemeClr val="dk1"/>
                </a:solidFill>
                <a:latin typeface="Arimo"/>
                <a:ea typeface="Arimo"/>
                <a:cs typeface="Arimo"/>
                <a:sym typeface="Arimo"/>
              </a:rPr>
              <a:t>Conserva esta diapositiva para atribuirnos</a:t>
            </a:r>
            <a:endParaRPr sz="1000">
              <a:solidFill>
                <a:schemeClr val="dk1"/>
              </a:solidFill>
              <a:latin typeface="Arimo"/>
              <a:ea typeface="Arimo"/>
              <a:cs typeface="Arimo"/>
              <a:sym typeface="Arimo"/>
            </a:endParaRPr>
          </a:p>
        </p:txBody>
      </p:sp>
      <p:grpSp>
        <p:nvGrpSpPr>
          <p:cNvPr id="1082" name="Google Shape;1082;p49"/>
          <p:cNvGrpSpPr/>
          <p:nvPr/>
        </p:nvGrpSpPr>
        <p:grpSpPr>
          <a:xfrm>
            <a:off x="6469525" y="1627013"/>
            <a:ext cx="920400" cy="1051163"/>
            <a:chOff x="1508750" y="36588"/>
            <a:chExt cx="920400" cy="1051163"/>
          </a:xfrm>
        </p:grpSpPr>
        <p:sp>
          <p:nvSpPr>
            <p:cNvPr id="1083" name="Google Shape;1083;p49"/>
            <p:cNvSpPr/>
            <p:nvPr/>
          </p:nvSpPr>
          <p:spPr>
            <a:xfrm>
              <a:off x="1508750" y="492250"/>
              <a:ext cx="920400" cy="5955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84" name="Google Shape;1084;p49"/>
            <p:cNvSpPr/>
            <p:nvPr/>
          </p:nvSpPr>
          <p:spPr>
            <a:xfrm rot="-2700000">
              <a:off x="1646085" y="170323"/>
              <a:ext cx="645730" cy="645730"/>
            </a:xfrm>
            <a:prstGeom prst="rtTriangle">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085" name="Google Shape;1085;p49"/>
          <p:cNvGrpSpPr/>
          <p:nvPr/>
        </p:nvGrpSpPr>
        <p:grpSpPr>
          <a:xfrm>
            <a:off x="6469537" y="2932088"/>
            <a:ext cx="2011500" cy="1172100"/>
            <a:chOff x="8820137" y="2932088"/>
            <a:chExt cx="2011500" cy="1172100"/>
          </a:xfrm>
        </p:grpSpPr>
        <p:sp>
          <p:nvSpPr>
            <p:cNvPr id="1086" name="Google Shape;1086;p49"/>
            <p:cNvSpPr/>
            <p:nvPr/>
          </p:nvSpPr>
          <p:spPr>
            <a:xfrm>
              <a:off x="8820137" y="2932088"/>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87" name="Google Shape;1087;p49"/>
            <p:cNvSpPr/>
            <p:nvPr/>
          </p:nvSpPr>
          <p:spPr>
            <a:xfrm>
              <a:off x="887577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88" name="Google Shape;1088;p49"/>
            <p:cNvSpPr/>
            <p:nvPr/>
          </p:nvSpPr>
          <p:spPr>
            <a:xfrm>
              <a:off x="992042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89" name="Google Shape;1089;p49"/>
            <p:cNvSpPr/>
            <p:nvPr/>
          </p:nvSpPr>
          <p:spPr>
            <a:xfrm>
              <a:off x="9679160" y="3817650"/>
              <a:ext cx="705414" cy="151763"/>
            </a:xfrm>
            <a:custGeom>
              <a:rect b="b" l="l" r="r" t="t"/>
              <a:pathLst>
                <a:path extrusionOk="0" h="9668" w="93124">
                  <a:moveTo>
                    <a:pt x="0" y="9668"/>
                  </a:moveTo>
                  <a:cubicBezTo>
                    <a:pt x="1050" y="7219"/>
                    <a:pt x="2359" y="4877"/>
                    <a:pt x="3790" y="2629"/>
                  </a:cubicBezTo>
                  <a:cubicBezTo>
                    <a:pt x="4373" y="1712"/>
                    <a:pt x="5187" y="-575"/>
                    <a:pt x="5955" y="193"/>
                  </a:cubicBezTo>
                  <a:cubicBezTo>
                    <a:pt x="7096" y="1334"/>
                    <a:pt x="6622" y="3924"/>
                    <a:pt x="8121" y="4524"/>
                  </a:cubicBezTo>
                  <a:cubicBezTo>
                    <a:pt x="9312" y="5001"/>
                    <a:pt x="9882" y="1682"/>
                    <a:pt x="11099" y="2088"/>
                  </a:cubicBezTo>
                  <a:cubicBezTo>
                    <a:pt x="15838" y="3669"/>
                    <a:pt x="20584" y="5263"/>
                    <a:pt x="25176" y="7231"/>
                  </a:cubicBezTo>
                  <a:cubicBezTo>
                    <a:pt x="26608" y="7845"/>
                    <a:pt x="28346" y="5805"/>
                    <a:pt x="29778" y="6419"/>
                  </a:cubicBezTo>
                  <a:cubicBezTo>
                    <a:pt x="31818" y="7293"/>
                    <a:pt x="33527" y="9642"/>
                    <a:pt x="35733" y="9397"/>
                  </a:cubicBezTo>
                  <a:cubicBezTo>
                    <a:pt x="41121" y="8798"/>
                    <a:pt x="46716" y="9899"/>
                    <a:pt x="51976" y="8585"/>
                  </a:cubicBezTo>
                  <a:cubicBezTo>
                    <a:pt x="54443" y="7969"/>
                    <a:pt x="56201" y="5066"/>
                    <a:pt x="58744" y="5066"/>
                  </a:cubicBezTo>
                  <a:cubicBezTo>
                    <a:pt x="62115" y="5066"/>
                    <a:pt x="65144" y="8192"/>
                    <a:pt x="68489" y="7773"/>
                  </a:cubicBezTo>
                  <a:cubicBezTo>
                    <a:pt x="74175" y="7062"/>
                    <a:pt x="78267" y="1136"/>
                    <a:pt x="83920" y="193"/>
                  </a:cubicBezTo>
                  <a:cubicBezTo>
                    <a:pt x="87344" y="-378"/>
                    <a:pt x="89831" y="3967"/>
                    <a:pt x="93124" y="5066"/>
                  </a:cubicBezTo>
                </a:path>
              </a:pathLst>
            </a:custGeom>
            <a:noFill/>
            <a:ln cap="flat" cmpd="sng" w="9525">
              <a:solidFill>
                <a:schemeClr val="lt1"/>
              </a:solidFill>
              <a:prstDash val="solid"/>
              <a:round/>
              <a:headEnd len="med" w="med" type="none"/>
              <a:tailEnd len="med" w="med" type="none"/>
            </a:ln>
          </p:spPr>
        </p:sp>
        <p:cxnSp>
          <p:nvCxnSpPr>
            <p:cNvPr id="1090" name="Google Shape;1090;p49"/>
            <p:cNvCxnSpPr/>
            <p:nvPr/>
          </p:nvCxnSpPr>
          <p:spPr>
            <a:xfrm>
              <a:off x="9662825" y="4026800"/>
              <a:ext cx="751200" cy="0"/>
            </a:xfrm>
            <a:prstGeom prst="straightConnector1">
              <a:avLst/>
            </a:prstGeom>
            <a:noFill/>
            <a:ln cap="flat" cmpd="sng" w="9525">
              <a:solidFill>
                <a:schemeClr val="accent2"/>
              </a:solidFill>
              <a:prstDash val="solid"/>
              <a:round/>
              <a:headEnd len="med" w="med" type="none"/>
              <a:tailEnd len="med" w="med" type="none"/>
            </a:ln>
          </p:spPr>
        </p:cxnSp>
        <p:cxnSp>
          <p:nvCxnSpPr>
            <p:cNvPr id="1091" name="Google Shape;1091;p49"/>
            <p:cNvCxnSpPr/>
            <p:nvPr/>
          </p:nvCxnSpPr>
          <p:spPr>
            <a:xfrm>
              <a:off x="8820137" y="3054784"/>
              <a:ext cx="2011500" cy="0"/>
            </a:xfrm>
            <a:prstGeom prst="straightConnector1">
              <a:avLst/>
            </a:prstGeom>
            <a:noFill/>
            <a:ln cap="flat" cmpd="sng" w="9525">
              <a:solidFill>
                <a:schemeClr val="accent2"/>
              </a:solidFill>
              <a:prstDash val="solid"/>
              <a:round/>
              <a:headEnd len="med" w="med" type="none"/>
              <a:tailEnd len="med" w="med" type="none"/>
            </a:ln>
          </p:spPr>
        </p:cxnSp>
        <p:grpSp>
          <p:nvGrpSpPr>
            <p:cNvPr id="1092" name="Google Shape;1092;p49"/>
            <p:cNvGrpSpPr/>
            <p:nvPr/>
          </p:nvGrpSpPr>
          <p:grpSpPr>
            <a:xfrm>
              <a:off x="8957525" y="3212556"/>
              <a:ext cx="705300" cy="190728"/>
              <a:chOff x="8875775" y="3196075"/>
              <a:chExt cx="705300" cy="125628"/>
            </a:xfrm>
          </p:grpSpPr>
          <p:sp>
            <p:nvSpPr>
              <p:cNvPr id="1093" name="Google Shape;1093;p49"/>
              <p:cNvSpPr/>
              <p:nvPr/>
            </p:nvSpPr>
            <p:spPr>
              <a:xfrm>
                <a:off x="8875775"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94" name="Google Shape;1094;p49"/>
              <p:cNvSpPr/>
              <p:nvPr/>
            </p:nvSpPr>
            <p:spPr>
              <a:xfrm>
                <a:off x="8875775"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95" name="Google Shape;1095;p49"/>
              <p:cNvSpPr/>
              <p:nvPr/>
            </p:nvSpPr>
            <p:spPr>
              <a:xfrm>
                <a:off x="8875775"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096" name="Google Shape;1096;p49"/>
            <p:cNvSpPr/>
            <p:nvPr/>
          </p:nvSpPr>
          <p:spPr>
            <a:xfrm>
              <a:off x="8875775" y="354550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097" name="Google Shape;1097;p49"/>
            <p:cNvGrpSpPr/>
            <p:nvPr/>
          </p:nvGrpSpPr>
          <p:grpSpPr>
            <a:xfrm>
              <a:off x="8875775" y="3727238"/>
              <a:ext cx="698400" cy="77700"/>
              <a:chOff x="9368075" y="2460800"/>
              <a:chExt cx="698400" cy="77700"/>
            </a:xfrm>
          </p:grpSpPr>
          <p:sp>
            <p:nvSpPr>
              <p:cNvPr id="1098" name="Google Shape;1098;p49"/>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99" name="Google Shape;1099;p49"/>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100" name="Google Shape;1100;p49"/>
            <p:cNvSpPr/>
            <p:nvPr/>
          </p:nvSpPr>
          <p:spPr>
            <a:xfrm>
              <a:off x="8875775" y="3595415"/>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01" name="Google Shape;1101;p49"/>
            <p:cNvSpPr/>
            <p:nvPr/>
          </p:nvSpPr>
          <p:spPr>
            <a:xfrm>
              <a:off x="8875775" y="364533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102" name="Google Shape;1102;p49"/>
            <p:cNvGrpSpPr/>
            <p:nvPr/>
          </p:nvGrpSpPr>
          <p:grpSpPr>
            <a:xfrm>
              <a:off x="10002175" y="3212556"/>
              <a:ext cx="705300" cy="190728"/>
              <a:chOff x="10065000" y="3196075"/>
              <a:chExt cx="705300" cy="125628"/>
            </a:xfrm>
          </p:grpSpPr>
          <p:sp>
            <p:nvSpPr>
              <p:cNvPr id="1103" name="Google Shape;1103;p49"/>
              <p:cNvSpPr/>
              <p:nvPr/>
            </p:nvSpPr>
            <p:spPr>
              <a:xfrm>
                <a:off x="10065000"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04" name="Google Shape;1104;p49"/>
              <p:cNvSpPr/>
              <p:nvPr/>
            </p:nvSpPr>
            <p:spPr>
              <a:xfrm>
                <a:off x="10065000"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05" name="Google Shape;1105;p49"/>
              <p:cNvSpPr/>
              <p:nvPr/>
            </p:nvSpPr>
            <p:spPr>
              <a:xfrm>
                <a:off x="10065000"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
        <p:nvSpPr>
          <p:cNvPr id="1106" name="Google Shape;1106;p49"/>
          <p:cNvSpPr/>
          <p:nvPr/>
        </p:nvSpPr>
        <p:spPr>
          <a:xfrm>
            <a:off x="1446513" y="2987100"/>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07" name="Google Shape;1107;p49"/>
          <p:cNvSpPr/>
          <p:nvPr/>
        </p:nvSpPr>
        <p:spPr>
          <a:xfrm>
            <a:off x="2075900" y="2987100"/>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108" name="Google Shape;1108;p49"/>
          <p:cNvGrpSpPr/>
          <p:nvPr/>
        </p:nvGrpSpPr>
        <p:grpSpPr>
          <a:xfrm>
            <a:off x="890470" y="3060329"/>
            <a:ext cx="338460" cy="338442"/>
            <a:chOff x="266768" y="1721375"/>
            <a:chExt cx="397907" cy="397887"/>
          </a:xfrm>
        </p:grpSpPr>
        <p:sp>
          <p:nvSpPr>
            <p:cNvPr id="1109" name="Google Shape;1109;p4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 name="Google Shape;1111;p49"/>
          <p:cNvGrpSpPr/>
          <p:nvPr/>
        </p:nvGrpSpPr>
        <p:grpSpPr>
          <a:xfrm>
            <a:off x="2149220" y="3060322"/>
            <a:ext cx="338442" cy="338442"/>
            <a:chOff x="1379798" y="1723250"/>
            <a:chExt cx="397887" cy="397887"/>
          </a:xfrm>
        </p:grpSpPr>
        <p:sp>
          <p:nvSpPr>
            <p:cNvPr id="1112" name="Google Shape;1112;p4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49"/>
          <p:cNvGrpSpPr/>
          <p:nvPr/>
        </p:nvGrpSpPr>
        <p:grpSpPr>
          <a:xfrm>
            <a:off x="1519847" y="3060322"/>
            <a:ext cx="338425" cy="338442"/>
            <a:chOff x="864491" y="1723250"/>
            <a:chExt cx="397866" cy="397887"/>
          </a:xfrm>
        </p:grpSpPr>
        <p:sp>
          <p:nvSpPr>
            <p:cNvPr id="1117" name="Google Shape;1117;p4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sp>
        <p:nvSpPr>
          <p:cNvPr id="1124" name="Google Shape;1124;p50"/>
          <p:cNvSpPr/>
          <p:nvPr/>
        </p:nvSpPr>
        <p:spPr>
          <a:xfrm>
            <a:off x="3690338" y="2071625"/>
            <a:ext cx="744300" cy="744300"/>
          </a:xfrm>
          <a:prstGeom prst="donut">
            <a:avLst>
              <a:gd fmla="val 20045" name="adj"/>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25" name="Google Shape;1125;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Recursos alternativos</a:t>
            </a:r>
            <a:endParaRPr/>
          </a:p>
        </p:txBody>
      </p:sp>
      <p:sp>
        <p:nvSpPr>
          <p:cNvPr id="1126" name="Google Shape;1126;p50"/>
          <p:cNvSpPr txBox="1"/>
          <p:nvPr>
            <p:ph idx="4294967295" type="body"/>
          </p:nvPr>
        </p:nvSpPr>
        <p:spPr>
          <a:xfrm>
            <a:off x="720000" y="1215750"/>
            <a:ext cx="7704000" cy="4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 continuación, se muestra una variedad de recursos alternativos cuyo estilo encaja en esta plantilla:</a:t>
            </a:r>
            <a:endParaRPr/>
          </a:p>
        </p:txBody>
      </p:sp>
      <p:sp>
        <p:nvSpPr>
          <p:cNvPr id="1127" name="Google Shape;1127;p50"/>
          <p:cNvSpPr/>
          <p:nvPr/>
        </p:nvSpPr>
        <p:spPr>
          <a:xfrm>
            <a:off x="713225" y="2038575"/>
            <a:ext cx="744300" cy="744300"/>
          </a:xfrm>
          <a:prstGeom prst="mathPlus">
            <a:avLst>
              <a:gd fmla="val 23520" name="adj1"/>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28" name="Google Shape;1128;p50"/>
          <p:cNvSpPr/>
          <p:nvPr/>
        </p:nvSpPr>
        <p:spPr>
          <a:xfrm>
            <a:off x="1176300" y="2894200"/>
            <a:ext cx="616800" cy="616800"/>
          </a:xfrm>
          <a:prstGeom prst="mathPlus">
            <a:avLst>
              <a:gd fmla="val 23520" name="adj1"/>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29" name="Google Shape;1129;p50"/>
          <p:cNvSpPr/>
          <p:nvPr/>
        </p:nvSpPr>
        <p:spPr>
          <a:xfrm>
            <a:off x="713225" y="3989600"/>
            <a:ext cx="819000" cy="462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1800">
                <a:solidFill>
                  <a:schemeClr val="dk1"/>
                </a:solidFill>
                <a:latin typeface="IBM Plex Mono"/>
                <a:ea typeface="IBM Plex Mono"/>
                <a:cs typeface="IBM Plex Mono"/>
                <a:sym typeface="IBM Plex Mono"/>
              </a:rPr>
              <a:t>&lt; &gt;</a:t>
            </a:r>
            <a:endParaRPr b="1" sz="1800">
              <a:solidFill>
                <a:schemeClr val="dk1"/>
              </a:solidFill>
              <a:latin typeface="IBM Plex Mono"/>
              <a:ea typeface="IBM Plex Mono"/>
              <a:cs typeface="IBM Plex Mono"/>
              <a:sym typeface="IBM Plex Mono"/>
            </a:endParaRPr>
          </a:p>
        </p:txBody>
      </p:sp>
      <p:grpSp>
        <p:nvGrpSpPr>
          <p:cNvPr id="1130" name="Google Shape;1130;p50"/>
          <p:cNvGrpSpPr/>
          <p:nvPr/>
        </p:nvGrpSpPr>
        <p:grpSpPr>
          <a:xfrm>
            <a:off x="1982500" y="2052075"/>
            <a:ext cx="1374000" cy="2399400"/>
            <a:chOff x="2192300" y="2204475"/>
            <a:chExt cx="1374000" cy="2399400"/>
          </a:xfrm>
        </p:grpSpPr>
        <p:sp>
          <p:nvSpPr>
            <p:cNvPr id="1131" name="Google Shape;1131;p50"/>
            <p:cNvSpPr/>
            <p:nvPr/>
          </p:nvSpPr>
          <p:spPr>
            <a:xfrm>
              <a:off x="2192300" y="2204475"/>
              <a:ext cx="1374000" cy="23994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2" name="Google Shape;1132;p50"/>
            <p:cNvSpPr/>
            <p:nvPr/>
          </p:nvSpPr>
          <p:spPr>
            <a:xfrm>
              <a:off x="2319275" y="2333500"/>
              <a:ext cx="78600" cy="7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3" name="Google Shape;1133;p50"/>
            <p:cNvSpPr/>
            <p:nvPr/>
          </p:nvSpPr>
          <p:spPr>
            <a:xfrm>
              <a:off x="2431596" y="2333500"/>
              <a:ext cx="78600" cy="7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4" name="Google Shape;1134;p50"/>
            <p:cNvSpPr/>
            <p:nvPr/>
          </p:nvSpPr>
          <p:spPr>
            <a:xfrm>
              <a:off x="2543917" y="2333500"/>
              <a:ext cx="78600" cy="7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5" name="Google Shape;1135;p50"/>
            <p:cNvSpPr/>
            <p:nvPr/>
          </p:nvSpPr>
          <p:spPr>
            <a:xfrm>
              <a:off x="2656238" y="2333500"/>
              <a:ext cx="78600" cy="7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6" name="Google Shape;1136;p50"/>
            <p:cNvSpPr/>
            <p:nvPr/>
          </p:nvSpPr>
          <p:spPr>
            <a:xfrm>
              <a:off x="2319275" y="2463600"/>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7" name="Google Shape;1137;p50"/>
            <p:cNvSpPr/>
            <p:nvPr/>
          </p:nvSpPr>
          <p:spPr>
            <a:xfrm>
              <a:off x="2319275" y="2580588"/>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8" name="Google Shape;1138;p50"/>
            <p:cNvSpPr/>
            <p:nvPr/>
          </p:nvSpPr>
          <p:spPr>
            <a:xfrm>
              <a:off x="2319275" y="2697575"/>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9" name="Google Shape;1139;p50"/>
            <p:cNvSpPr/>
            <p:nvPr/>
          </p:nvSpPr>
          <p:spPr>
            <a:xfrm>
              <a:off x="2319275" y="2830775"/>
              <a:ext cx="78600" cy="7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0" name="Google Shape;1140;p50"/>
            <p:cNvSpPr/>
            <p:nvPr/>
          </p:nvSpPr>
          <p:spPr>
            <a:xfrm>
              <a:off x="2319275" y="2964675"/>
              <a:ext cx="786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1" name="Google Shape;1141;p50"/>
            <p:cNvSpPr/>
            <p:nvPr/>
          </p:nvSpPr>
          <p:spPr>
            <a:xfrm>
              <a:off x="2319275" y="3127625"/>
              <a:ext cx="262500" cy="7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2" name="Google Shape;1142;p50"/>
            <p:cNvSpPr/>
            <p:nvPr/>
          </p:nvSpPr>
          <p:spPr>
            <a:xfrm>
              <a:off x="2319275" y="3244602"/>
              <a:ext cx="262500" cy="76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3" name="Google Shape;1143;p50"/>
            <p:cNvSpPr/>
            <p:nvPr/>
          </p:nvSpPr>
          <p:spPr>
            <a:xfrm>
              <a:off x="2644425" y="3127625"/>
              <a:ext cx="476700" cy="7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4" name="Google Shape;1144;p50"/>
            <p:cNvSpPr/>
            <p:nvPr/>
          </p:nvSpPr>
          <p:spPr>
            <a:xfrm>
              <a:off x="2319275" y="3367651"/>
              <a:ext cx="476700" cy="7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5" name="Google Shape;1145;p50"/>
            <p:cNvSpPr/>
            <p:nvPr/>
          </p:nvSpPr>
          <p:spPr>
            <a:xfrm>
              <a:off x="3183775" y="3127625"/>
              <a:ext cx="2967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6" name="Google Shape;1146;p50"/>
            <p:cNvSpPr/>
            <p:nvPr/>
          </p:nvSpPr>
          <p:spPr>
            <a:xfrm>
              <a:off x="2319275" y="3708100"/>
              <a:ext cx="1161300" cy="76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7" name="Google Shape;1147;p50"/>
            <p:cNvSpPr/>
            <p:nvPr/>
          </p:nvSpPr>
          <p:spPr>
            <a:xfrm>
              <a:off x="2319275" y="3838150"/>
              <a:ext cx="1161300" cy="76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148" name="Google Shape;1148;p50"/>
          <p:cNvSpPr/>
          <p:nvPr/>
        </p:nvSpPr>
        <p:spPr>
          <a:xfrm>
            <a:off x="3690338" y="2071625"/>
            <a:ext cx="744300" cy="744300"/>
          </a:xfrm>
          <a:prstGeom prst="blockArc">
            <a:avLst>
              <a:gd fmla="val 16190171" name="adj1"/>
              <a:gd fmla="val 10875543" name="adj2"/>
              <a:gd fmla="val 20038" name="adj3"/>
            </a:avLst>
          </a:prstGeom>
          <a:solidFill>
            <a:schemeClr val="accen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9" name="Google Shape;1149;p50"/>
          <p:cNvSpPr/>
          <p:nvPr/>
        </p:nvSpPr>
        <p:spPr>
          <a:xfrm>
            <a:off x="3690338" y="3058550"/>
            <a:ext cx="744300" cy="744300"/>
          </a:xfrm>
          <a:prstGeom prst="donut">
            <a:avLst>
              <a:gd fmla="val 20045" name="adj"/>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0" name="Google Shape;1150;p50"/>
          <p:cNvSpPr/>
          <p:nvPr/>
        </p:nvSpPr>
        <p:spPr>
          <a:xfrm>
            <a:off x="3690338" y="3058550"/>
            <a:ext cx="744300" cy="744300"/>
          </a:xfrm>
          <a:prstGeom prst="blockArc">
            <a:avLst>
              <a:gd fmla="val 16190171" name="adj1"/>
              <a:gd fmla="val 10875543" name="adj2"/>
              <a:gd fmla="val 20038" name="adj3"/>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1" name="Google Shape;1151;p50"/>
          <p:cNvSpPr/>
          <p:nvPr/>
        </p:nvSpPr>
        <p:spPr>
          <a:xfrm>
            <a:off x="4768463" y="2156925"/>
            <a:ext cx="426300" cy="507600"/>
          </a:xfrm>
          <a:prstGeom prst="bracePair">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200">
              <a:latin typeface="Arimo"/>
              <a:ea typeface="Arimo"/>
              <a:cs typeface="Arimo"/>
              <a:sym typeface="Arimo"/>
            </a:endParaRPr>
          </a:p>
        </p:txBody>
      </p:sp>
      <p:grpSp>
        <p:nvGrpSpPr>
          <p:cNvPr id="1152" name="Google Shape;1152;p50"/>
          <p:cNvGrpSpPr/>
          <p:nvPr/>
        </p:nvGrpSpPr>
        <p:grpSpPr>
          <a:xfrm>
            <a:off x="4768463" y="2891300"/>
            <a:ext cx="1346700" cy="839150"/>
            <a:chOff x="5210725" y="3043700"/>
            <a:chExt cx="1346700" cy="839150"/>
          </a:xfrm>
        </p:grpSpPr>
        <p:sp>
          <p:nvSpPr>
            <p:cNvPr id="1153" name="Google Shape;1153;p50"/>
            <p:cNvSpPr/>
            <p:nvPr/>
          </p:nvSpPr>
          <p:spPr>
            <a:xfrm>
              <a:off x="5210725" y="3043700"/>
              <a:ext cx="1346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4" name="Google Shape;1154;p50"/>
            <p:cNvSpPr/>
            <p:nvPr/>
          </p:nvSpPr>
          <p:spPr>
            <a:xfrm>
              <a:off x="5210725" y="3278317"/>
              <a:ext cx="1346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5" name="Google Shape;1155;p50"/>
            <p:cNvSpPr/>
            <p:nvPr/>
          </p:nvSpPr>
          <p:spPr>
            <a:xfrm>
              <a:off x="5210725" y="3512933"/>
              <a:ext cx="1346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6" name="Google Shape;1156;p50"/>
            <p:cNvSpPr/>
            <p:nvPr/>
          </p:nvSpPr>
          <p:spPr>
            <a:xfrm>
              <a:off x="5210725" y="3747550"/>
              <a:ext cx="1346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157" name="Google Shape;1157;p50"/>
          <p:cNvGrpSpPr/>
          <p:nvPr/>
        </p:nvGrpSpPr>
        <p:grpSpPr>
          <a:xfrm>
            <a:off x="6257337" y="2891300"/>
            <a:ext cx="148810" cy="839150"/>
            <a:chOff x="5210725" y="3043700"/>
            <a:chExt cx="1346700" cy="839150"/>
          </a:xfrm>
        </p:grpSpPr>
        <p:sp>
          <p:nvSpPr>
            <p:cNvPr id="1158" name="Google Shape;1158;p50"/>
            <p:cNvSpPr/>
            <p:nvPr/>
          </p:nvSpPr>
          <p:spPr>
            <a:xfrm>
              <a:off x="5210725" y="3043700"/>
              <a:ext cx="1346700" cy="1353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9" name="Google Shape;1159;p50"/>
            <p:cNvSpPr/>
            <p:nvPr/>
          </p:nvSpPr>
          <p:spPr>
            <a:xfrm>
              <a:off x="5210725" y="3278317"/>
              <a:ext cx="1346700" cy="1353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60" name="Google Shape;1160;p50"/>
            <p:cNvSpPr/>
            <p:nvPr/>
          </p:nvSpPr>
          <p:spPr>
            <a:xfrm>
              <a:off x="5210725" y="3512933"/>
              <a:ext cx="1346700" cy="1353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61" name="Google Shape;1161;p50"/>
            <p:cNvSpPr/>
            <p:nvPr/>
          </p:nvSpPr>
          <p:spPr>
            <a:xfrm>
              <a:off x="5210725" y="3747550"/>
              <a:ext cx="1346700" cy="1353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162" name="Google Shape;1162;p50"/>
          <p:cNvSpPr/>
          <p:nvPr/>
        </p:nvSpPr>
        <p:spPr>
          <a:xfrm>
            <a:off x="4701563" y="3957225"/>
            <a:ext cx="560100" cy="420300"/>
          </a:xfrm>
          <a:prstGeom prst="mathNotEqual">
            <a:avLst>
              <a:gd fmla="val 23520" name="adj1"/>
              <a:gd fmla="val 6600000" name="adj2"/>
              <a:gd fmla="val 11760" name="adj3"/>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163" name="Google Shape;1163;p50"/>
          <p:cNvGrpSpPr/>
          <p:nvPr/>
        </p:nvGrpSpPr>
        <p:grpSpPr>
          <a:xfrm>
            <a:off x="6607695" y="3390807"/>
            <a:ext cx="1606618" cy="1060789"/>
            <a:chOff x="7172000" y="3696725"/>
            <a:chExt cx="1374000" cy="907200"/>
          </a:xfrm>
        </p:grpSpPr>
        <p:sp>
          <p:nvSpPr>
            <p:cNvPr id="1164" name="Google Shape;1164;p50"/>
            <p:cNvSpPr/>
            <p:nvPr/>
          </p:nvSpPr>
          <p:spPr>
            <a:xfrm>
              <a:off x="7172000" y="3696725"/>
              <a:ext cx="1374000" cy="9072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165" name="Google Shape;1165;p50"/>
            <p:cNvGrpSpPr/>
            <p:nvPr/>
          </p:nvGrpSpPr>
          <p:grpSpPr>
            <a:xfrm>
              <a:off x="7278350" y="3806975"/>
              <a:ext cx="1161300" cy="243710"/>
              <a:chOff x="7298975" y="3955850"/>
              <a:chExt cx="1161300" cy="243710"/>
            </a:xfrm>
          </p:grpSpPr>
          <p:sp>
            <p:nvSpPr>
              <p:cNvPr id="1166" name="Google Shape;1166;p50"/>
              <p:cNvSpPr/>
              <p:nvPr/>
            </p:nvSpPr>
            <p:spPr>
              <a:xfrm>
                <a:off x="7298975" y="3955850"/>
                <a:ext cx="1161300" cy="60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67" name="Google Shape;1167;p50"/>
              <p:cNvSpPr/>
              <p:nvPr/>
            </p:nvSpPr>
            <p:spPr>
              <a:xfrm>
                <a:off x="7298975" y="4047705"/>
                <a:ext cx="1161300" cy="60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68" name="Google Shape;1168;p50"/>
              <p:cNvSpPr/>
              <p:nvPr/>
            </p:nvSpPr>
            <p:spPr>
              <a:xfrm>
                <a:off x="7298975" y="4139560"/>
                <a:ext cx="1161300" cy="60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cxnSp>
          <p:nvCxnSpPr>
            <p:cNvPr id="1169" name="Google Shape;1169;p50"/>
            <p:cNvCxnSpPr/>
            <p:nvPr/>
          </p:nvCxnSpPr>
          <p:spPr>
            <a:xfrm>
              <a:off x="7349350" y="4450025"/>
              <a:ext cx="1035600" cy="0"/>
            </a:xfrm>
            <a:prstGeom prst="straightConnector1">
              <a:avLst/>
            </a:prstGeom>
            <a:noFill/>
            <a:ln cap="flat" cmpd="sng" w="9525">
              <a:solidFill>
                <a:schemeClr val="lt1"/>
              </a:solidFill>
              <a:prstDash val="solid"/>
              <a:round/>
              <a:headEnd len="med" w="med" type="none"/>
              <a:tailEnd len="med" w="med" type="none"/>
            </a:ln>
          </p:spPr>
        </p:cxnSp>
        <p:sp>
          <p:nvSpPr>
            <p:cNvPr id="1170" name="Google Shape;1170;p50"/>
            <p:cNvSpPr/>
            <p:nvPr/>
          </p:nvSpPr>
          <p:spPr>
            <a:xfrm>
              <a:off x="7369650" y="4163445"/>
              <a:ext cx="994850" cy="239200"/>
            </a:xfrm>
            <a:custGeom>
              <a:rect b="b" l="l" r="r" t="t"/>
              <a:pathLst>
                <a:path extrusionOk="0" h="9568" w="39794">
                  <a:moveTo>
                    <a:pt x="0" y="9568"/>
                  </a:moveTo>
                  <a:cubicBezTo>
                    <a:pt x="1850" y="8485"/>
                    <a:pt x="7129" y="3252"/>
                    <a:pt x="11099" y="3071"/>
                  </a:cubicBezTo>
                  <a:cubicBezTo>
                    <a:pt x="15069" y="2891"/>
                    <a:pt x="21250" y="8846"/>
                    <a:pt x="23822" y="8485"/>
                  </a:cubicBezTo>
                  <a:cubicBezTo>
                    <a:pt x="26394" y="8124"/>
                    <a:pt x="25446" y="2168"/>
                    <a:pt x="26529" y="905"/>
                  </a:cubicBezTo>
                  <a:cubicBezTo>
                    <a:pt x="27612" y="-358"/>
                    <a:pt x="28695" y="-223"/>
                    <a:pt x="30319" y="905"/>
                  </a:cubicBezTo>
                  <a:cubicBezTo>
                    <a:pt x="31943" y="2033"/>
                    <a:pt x="34696" y="6590"/>
                    <a:pt x="36275" y="7673"/>
                  </a:cubicBezTo>
                  <a:cubicBezTo>
                    <a:pt x="37854" y="8756"/>
                    <a:pt x="39208" y="7447"/>
                    <a:pt x="39794" y="7402"/>
                  </a:cubicBezTo>
                </a:path>
              </a:pathLst>
            </a:custGeom>
            <a:noFill/>
            <a:ln cap="flat" cmpd="sng" w="9525">
              <a:solidFill>
                <a:schemeClr val="accent2"/>
              </a:solidFill>
              <a:prstDash val="solid"/>
              <a:round/>
              <a:headEnd len="med" w="med" type="none"/>
              <a:tailEnd len="med" w="med" type="none"/>
            </a:ln>
          </p:spPr>
        </p:sp>
      </p:grpSp>
      <p:grpSp>
        <p:nvGrpSpPr>
          <p:cNvPr id="1171" name="Google Shape;1171;p50"/>
          <p:cNvGrpSpPr/>
          <p:nvPr/>
        </p:nvGrpSpPr>
        <p:grpSpPr>
          <a:xfrm>
            <a:off x="6607695" y="2071632"/>
            <a:ext cx="1606618" cy="1060789"/>
            <a:chOff x="6607695" y="2190982"/>
            <a:chExt cx="1606618" cy="1060789"/>
          </a:xfrm>
        </p:grpSpPr>
        <p:sp>
          <p:nvSpPr>
            <p:cNvPr id="1172" name="Google Shape;1172;p50"/>
            <p:cNvSpPr/>
            <p:nvPr/>
          </p:nvSpPr>
          <p:spPr>
            <a:xfrm>
              <a:off x="6607695" y="2190982"/>
              <a:ext cx="1606618" cy="1060789"/>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173" name="Google Shape;1173;p50"/>
            <p:cNvGrpSpPr/>
            <p:nvPr/>
          </p:nvGrpSpPr>
          <p:grpSpPr>
            <a:xfrm>
              <a:off x="6730438" y="2319900"/>
              <a:ext cx="616689" cy="284974"/>
              <a:chOff x="7298975" y="3955852"/>
              <a:chExt cx="527400" cy="243713"/>
            </a:xfrm>
          </p:grpSpPr>
          <p:sp>
            <p:nvSpPr>
              <p:cNvPr id="1174" name="Google Shape;1174;p50"/>
              <p:cNvSpPr/>
              <p:nvPr/>
            </p:nvSpPr>
            <p:spPr>
              <a:xfrm>
                <a:off x="7298975" y="3955852"/>
                <a:ext cx="527400" cy="60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75" name="Google Shape;1175;p50"/>
              <p:cNvSpPr/>
              <p:nvPr/>
            </p:nvSpPr>
            <p:spPr>
              <a:xfrm>
                <a:off x="7298975" y="4047709"/>
                <a:ext cx="527400" cy="60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76" name="Google Shape;1176;p50"/>
              <p:cNvSpPr/>
              <p:nvPr/>
            </p:nvSpPr>
            <p:spPr>
              <a:xfrm>
                <a:off x="7298975" y="4139565"/>
                <a:ext cx="527400" cy="60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177" name="Google Shape;1177;p50"/>
            <p:cNvGrpSpPr/>
            <p:nvPr/>
          </p:nvGrpSpPr>
          <p:grpSpPr>
            <a:xfrm>
              <a:off x="7474888" y="2319900"/>
              <a:ext cx="616689" cy="284974"/>
              <a:chOff x="7298975" y="3955852"/>
              <a:chExt cx="527400" cy="243713"/>
            </a:xfrm>
          </p:grpSpPr>
          <p:sp>
            <p:nvSpPr>
              <p:cNvPr id="1178" name="Google Shape;1178;p50"/>
              <p:cNvSpPr/>
              <p:nvPr/>
            </p:nvSpPr>
            <p:spPr>
              <a:xfrm>
                <a:off x="7298975" y="3955852"/>
                <a:ext cx="527400" cy="6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79" name="Google Shape;1179;p50"/>
              <p:cNvSpPr/>
              <p:nvPr/>
            </p:nvSpPr>
            <p:spPr>
              <a:xfrm>
                <a:off x="7298975" y="4047709"/>
                <a:ext cx="527400" cy="6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80" name="Google Shape;1180;p50"/>
              <p:cNvSpPr/>
              <p:nvPr/>
            </p:nvSpPr>
            <p:spPr>
              <a:xfrm>
                <a:off x="7298975" y="4139565"/>
                <a:ext cx="527400" cy="6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181" name="Google Shape;1181;p50"/>
            <p:cNvSpPr/>
            <p:nvPr/>
          </p:nvSpPr>
          <p:spPr>
            <a:xfrm>
              <a:off x="6858338" y="2760919"/>
              <a:ext cx="360900" cy="360900"/>
            </a:xfrm>
            <a:prstGeom prst="donut">
              <a:avLst>
                <a:gd fmla="val 20045" name="adj"/>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82" name="Google Shape;1182;p50"/>
            <p:cNvSpPr/>
            <p:nvPr/>
          </p:nvSpPr>
          <p:spPr>
            <a:xfrm>
              <a:off x="6858338" y="2760919"/>
              <a:ext cx="360900" cy="360900"/>
            </a:xfrm>
            <a:prstGeom prst="blockArc">
              <a:avLst>
                <a:gd fmla="val 16190171" name="adj1"/>
                <a:gd fmla="val 10875543" name="adj2"/>
                <a:gd fmla="val 20038" name="adj3"/>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83" name="Google Shape;1183;p50"/>
            <p:cNvSpPr/>
            <p:nvPr/>
          </p:nvSpPr>
          <p:spPr>
            <a:xfrm>
              <a:off x="7602775" y="2760919"/>
              <a:ext cx="360900" cy="360900"/>
            </a:xfrm>
            <a:prstGeom prst="donut">
              <a:avLst>
                <a:gd fmla="val 20045" name="adj"/>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84" name="Google Shape;1184;p50"/>
            <p:cNvSpPr/>
            <p:nvPr/>
          </p:nvSpPr>
          <p:spPr>
            <a:xfrm>
              <a:off x="7602775" y="2760919"/>
              <a:ext cx="360900" cy="360900"/>
            </a:xfrm>
            <a:prstGeom prst="blockArc">
              <a:avLst>
                <a:gd fmla="val 16190171" name="adj1"/>
                <a:gd fmla="val 10875543" name="adj2"/>
                <a:gd fmla="val 20038" name="adj3"/>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185" name="Google Shape;1185;p50"/>
          <p:cNvGrpSpPr/>
          <p:nvPr/>
        </p:nvGrpSpPr>
        <p:grpSpPr>
          <a:xfrm>
            <a:off x="5346075" y="2216325"/>
            <a:ext cx="1060200" cy="388800"/>
            <a:chOff x="5346075" y="2224025"/>
            <a:chExt cx="1060200" cy="388800"/>
          </a:xfrm>
        </p:grpSpPr>
        <p:sp>
          <p:nvSpPr>
            <p:cNvPr id="1186" name="Google Shape;1186;p50"/>
            <p:cNvSpPr/>
            <p:nvPr/>
          </p:nvSpPr>
          <p:spPr>
            <a:xfrm>
              <a:off x="5346075" y="2224025"/>
              <a:ext cx="1060200" cy="1587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87" name="Google Shape;1187;p50"/>
            <p:cNvSpPr/>
            <p:nvPr/>
          </p:nvSpPr>
          <p:spPr>
            <a:xfrm>
              <a:off x="5346075" y="2454125"/>
              <a:ext cx="1060200" cy="1587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188" name="Google Shape;1188;p50"/>
          <p:cNvSpPr/>
          <p:nvPr/>
        </p:nvSpPr>
        <p:spPr>
          <a:xfrm>
            <a:off x="5626288" y="3858975"/>
            <a:ext cx="616800" cy="616800"/>
          </a:xfrm>
          <a:prstGeom prst="mathPlus">
            <a:avLst>
              <a:gd fmla="val 23520" name="adj1"/>
            </a:avLst>
          </a:prstGeom>
          <a:solidFill>
            <a:schemeClr val="accen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2" name="Shape 1192"/>
        <p:cNvGrpSpPr/>
        <p:nvPr/>
      </p:nvGrpSpPr>
      <p:grpSpPr>
        <a:xfrm>
          <a:off x="0" y="0"/>
          <a:ext cx="0" cy="0"/>
          <a:chOff x="0" y="0"/>
          <a:chExt cx="0" cy="0"/>
        </a:xfrm>
      </p:grpSpPr>
      <p:sp>
        <p:nvSpPr>
          <p:cNvPr id="1193" name="Google Shape;1193;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Recursos</a:t>
            </a:r>
            <a:endParaRPr/>
          </a:p>
        </p:txBody>
      </p:sp>
      <p:sp>
        <p:nvSpPr>
          <p:cNvPr id="1194" name="Google Shape;1194;p51"/>
          <p:cNvSpPr txBox="1"/>
          <p:nvPr>
            <p:ph idx="1" type="body"/>
          </p:nvPr>
        </p:nvSpPr>
        <p:spPr>
          <a:xfrm>
            <a:off x="720000" y="1215750"/>
            <a:ext cx="6264000" cy="3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¿Te gustaron los recursos de esta plantilla? Consíguelos en estas otras webs:</a:t>
            </a:r>
            <a:endParaRPr/>
          </a:p>
          <a:p>
            <a:pPr indent="0" lvl="0" marL="0" rtl="0" algn="l">
              <a:spcBef>
                <a:spcPts val="1000"/>
              </a:spcBef>
              <a:spcAft>
                <a:spcPts val="0"/>
              </a:spcAft>
              <a:buNone/>
            </a:pPr>
            <a:r>
              <a:rPr b="1" lang="es"/>
              <a:t>F</a:t>
            </a:r>
            <a:r>
              <a:rPr b="1" lang="es"/>
              <a:t>otos:</a:t>
            </a:r>
            <a:endParaRPr b="1"/>
          </a:p>
          <a:p>
            <a:pPr indent="-304800" lvl="0" marL="457200" rtl="0" algn="l">
              <a:spcBef>
                <a:spcPts val="1000"/>
              </a:spcBef>
              <a:spcAft>
                <a:spcPts val="0"/>
              </a:spcAft>
              <a:buSzPts val="1200"/>
              <a:buFont typeface="Arimo"/>
              <a:buChar char="●"/>
            </a:pPr>
            <a:r>
              <a:rPr lang="es" u="sng">
                <a:hlinkClick r:id="rId3"/>
              </a:rPr>
              <a:t>Programming background with person working with codes on computer</a:t>
            </a:r>
            <a:endParaRPr/>
          </a:p>
          <a:p>
            <a:pPr indent="-304800" lvl="0" marL="457200" rtl="0" algn="l">
              <a:spcBef>
                <a:spcPts val="0"/>
              </a:spcBef>
              <a:spcAft>
                <a:spcPts val="0"/>
              </a:spcAft>
              <a:buSzPts val="1200"/>
              <a:buFont typeface="Arimo"/>
              <a:buChar char="●"/>
            </a:pPr>
            <a:r>
              <a:rPr lang="es" u="sng">
                <a:hlinkClick r:id="rId4"/>
              </a:rPr>
              <a:t>Person in front of computer working html I</a:t>
            </a:r>
            <a:endParaRPr/>
          </a:p>
          <a:p>
            <a:pPr indent="-304800" lvl="0" marL="457200" rtl="0" algn="l">
              <a:spcBef>
                <a:spcPts val="0"/>
              </a:spcBef>
              <a:spcAft>
                <a:spcPts val="0"/>
              </a:spcAft>
              <a:buSzPts val="1200"/>
              <a:buFont typeface="Arimo"/>
              <a:buChar char="●"/>
            </a:pPr>
            <a:r>
              <a:rPr lang="es" u="sng">
                <a:hlinkClick r:id="rId5"/>
              </a:rPr>
              <a:t>Person in front of computer working html II</a:t>
            </a:r>
            <a:endParaRPr/>
          </a:p>
          <a:p>
            <a:pPr indent="-304800" lvl="0" marL="457200" rtl="0" algn="l">
              <a:spcBef>
                <a:spcPts val="0"/>
              </a:spcBef>
              <a:spcAft>
                <a:spcPts val="0"/>
              </a:spcAft>
              <a:buSzPts val="1200"/>
              <a:buFont typeface="Arimo"/>
              <a:buChar char="●"/>
            </a:pPr>
            <a:r>
              <a:rPr lang="es" u="sng">
                <a:hlinkClick r:id="rId6"/>
              </a:rPr>
              <a:t>Person in front of computer working html III</a:t>
            </a:r>
            <a:endParaRPr/>
          </a:p>
          <a:p>
            <a:pPr indent="-304800" lvl="0" marL="457200" rtl="0" algn="l">
              <a:spcBef>
                <a:spcPts val="0"/>
              </a:spcBef>
              <a:spcAft>
                <a:spcPts val="0"/>
              </a:spcAft>
              <a:buSzPts val="1200"/>
              <a:buFont typeface="Arimo"/>
              <a:buChar char="●"/>
            </a:pPr>
            <a:r>
              <a:rPr lang="es" u="sng">
                <a:hlinkClick r:id="rId7"/>
              </a:rPr>
              <a:t>Html and css collage concept with person</a:t>
            </a:r>
            <a:endParaRPr/>
          </a:p>
          <a:p>
            <a:pPr indent="-304800" lvl="0" marL="457200" rtl="0" algn="l">
              <a:spcBef>
                <a:spcPts val="0"/>
              </a:spcBef>
              <a:spcAft>
                <a:spcPts val="0"/>
              </a:spcAft>
              <a:buSzPts val="1200"/>
              <a:buFont typeface="Arimo"/>
              <a:buChar char="●"/>
            </a:pPr>
            <a:r>
              <a:rPr lang="es" u="sng">
                <a:hlinkClick r:id="rId8"/>
              </a:rPr>
              <a:t>Programming background with person working with codes on computer I</a:t>
            </a:r>
            <a:endParaRPr/>
          </a:p>
          <a:p>
            <a:pPr indent="-304800" lvl="0" marL="457200" rtl="0" algn="l">
              <a:spcBef>
                <a:spcPts val="0"/>
              </a:spcBef>
              <a:spcAft>
                <a:spcPts val="0"/>
              </a:spcAft>
              <a:buSzPts val="1200"/>
              <a:buFont typeface="Arimo"/>
              <a:buChar char="●"/>
            </a:pPr>
            <a:r>
              <a:rPr lang="es" u="sng">
                <a:hlinkClick r:id="rId9"/>
              </a:rPr>
              <a:t>Programming background with person working with codes on computer II</a:t>
            </a:r>
            <a:endParaRPr/>
          </a:p>
          <a:p>
            <a:pPr indent="-304800" lvl="0" marL="457200" rtl="0" algn="l">
              <a:spcBef>
                <a:spcPts val="0"/>
              </a:spcBef>
              <a:spcAft>
                <a:spcPts val="0"/>
              </a:spcAft>
              <a:buSzPts val="1200"/>
              <a:buFont typeface="Arimo"/>
              <a:buChar char="●"/>
            </a:pPr>
            <a:r>
              <a:rPr lang="es" u="sng">
                <a:hlinkClick r:id="rId10"/>
              </a:rPr>
              <a:t>Programming background with person working with codes on computer III</a:t>
            </a:r>
            <a:endParaRPr/>
          </a:p>
          <a:p>
            <a:pPr indent="-304800" lvl="0" marL="457200" rtl="0" algn="l">
              <a:spcBef>
                <a:spcPts val="0"/>
              </a:spcBef>
              <a:spcAft>
                <a:spcPts val="0"/>
              </a:spcAft>
              <a:buSzPts val="1200"/>
              <a:buFont typeface="Arimo"/>
              <a:buChar char="●"/>
            </a:pPr>
            <a:r>
              <a:rPr lang="es" u="sng">
                <a:hlinkClick r:id="rId11"/>
              </a:rPr>
              <a:t>Portrait of young woman with afro dreadlocks posing outside</a:t>
            </a:r>
            <a:endParaRPr/>
          </a:p>
          <a:p>
            <a:pPr indent="-304800" lvl="0" marL="457200" rtl="0" algn="l">
              <a:spcBef>
                <a:spcPts val="0"/>
              </a:spcBef>
              <a:spcAft>
                <a:spcPts val="0"/>
              </a:spcAft>
              <a:buSzPts val="1200"/>
              <a:buFont typeface="Arimo"/>
              <a:buChar char="●"/>
            </a:pPr>
            <a:r>
              <a:rPr lang="es" u="sng">
                <a:hlinkClick r:id="rId12"/>
              </a:rPr>
              <a:t>Asian woman posing and looking at camera</a:t>
            </a:r>
            <a:endParaRPr/>
          </a:p>
          <a:p>
            <a:pPr indent="0" lvl="0" marL="0" rtl="0" algn="l">
              <a:spcBef>
                <a:spcPts val="0"/>
              </a:spcBef>
              <a:spcAft>
                <a:spcPts val="1000"/>
              </a:spcAft>
              <a:buNone/>
            </a:pPr>
            <a:r>
              <a:t/>
            </a:r>
            <a:endParaRPr/>
          </a:p>
        </p:txBody>
      </p:sp>
      <p:grpSp>
        <p:nvGrpSpPr>
          <p:cNvPr id="1195" name="Google Shape;1195;p51"/>
          <p:cNvGrpSpPr/>
          <p:nvPr/>
        </p:nvGrpSpPr>
        <p:grpSpPr>
          <a:xfrm>
            <a:off x="7295226" y="2989656"/>
            <a:ext cx="1067873" cy="1864814"/>
            <a:chOff x="7362901" y="2989656"/>
            <a:chExt cx="1067873" cy="1864814"/>
          </a:xfrm>
        </p:grpSpPr>
        <p:grpSp>
          <p:nvGrpSpPr>
            <p:cNvPr id="1196" name="Google Shape;1196;p51"/>
            <p:cNvGrpSpPr/>
            <p:nvPr/>
          </p:nvGrpSpPr>
          <p:grpSpPr>
            <a:xfrm>
              <a:off x="7362901" y="2989656"/>
              <a:ext cx="1067873" cy="1864814"/>
              <a:chOff x="2192300" y="2204475"/>
              <a:chExt cx="1374000" cy="2399400"/>
            </a:xfrm>
          </p:grpSpPr>
          <p:sp>
            <p:nvSpPr>
              <p:cNvPr id="1197" name="Google Shape;1197;p51"/>
              <p:cNvSpPr/>
              <p:nvPr/>
            </p:nvSpPr>
            <p:spPr>
              <a:xfrm>
                <a:off x="2192300" y="2204475"/>
                <a:ext cx="1374000" cy="23994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98" name="Google Shape;1198;p51"/>
              <p:cNvSpPr/>
              <p:nvPr/>
            </p:nvSpPr>
            <p:spPr>
              <a:xfrm>
                <a:off x="2319275" y="2463600"/>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99" name="Google Shape;1199;p51"/>
              <p:cNvSpPr/>
              <p:nvPr/>
            </p:nvSpPr>
            <p:spPr>
              <a:xfrm>
                <a:off x="2319275" y="2580588"/>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0" name="Google Shape;1200;p51"/>
              <p:cNvSpPr/>
              <p:nvPr/>
            </p:nvSpPr>
            <p:spPr>
              <a:xfrm>
                <a:off x="2319275" y="2697575"/>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1" name="Google Shape;1201;p51"/>
              <p:cNvSpPr/>
              <p:nvPr/>
            </p:nvSpPr>
            <p:spPr>
              <a:xfrm>
                <a:off x="2319116" y="2830786"/>
                <a:ext cx="864600" cy="7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2" name="Google Shape;1202;p51"/>
              <p:cNvSpPr/>
              <p:nvPr/>
            </p:nvSpPr>
            <p:spPr>
              <a:xfrm>
                <a:off x="2319116" y="2964687"/>
                <a:ext cx="8646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3" name="Google Shape;1203;p51"/>
              <p:cNvSpPr/>
              <p:nvPr/>
            </p:nvSpPr>
            <p:spPr>
              <a:xfrm>
                <a:off x="2319275" y="3127625"/>
                <a:ext cx="2625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4" name="Google Shape;1204;p51"/>
              <p:cNvSpPr/>
              <p:nvPr/>
            </p:nvSpPr>
            <p:spPr>
              <a:xfrm>
                <a:off x="2319275" y="3244602"/>
                <a:ext cx="262500" cy="76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5" name="Google Shape;1205;p51"/>
              <p:cNvSpPr/>
              <p:nvPr/>
            </p:nvSpPr>
            <p:spPr>
              <a:xfrm>
                <a:off x="2644425" y="3127625"/>
                <a:ext cx="4767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6" name="Google Shape;1206;p51"/>
              <p:cNvSpPr/>
              <p:nvPr/>
            </p:nvSpPr>
            <p:spPr>
              <a:xfrm>
                <a:off x="3183775" y="3127625"/>
                <a:ext cx="2967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7" name="Google Shape;1207;p51"/>
              <p:cNvSpPr/>
              <p:nvPr/>
            </p:nvSpPr>
            <p:spPr>
              <a:xfrm>
                <a:off x="2319261" y="3708105"/>
                <a:ext cx="1161300" cy="273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8" name="Google Shape;1208;p51"/>
              <p:cNvSpPr/>
              <p:nvPr/>
            </p:nvSpPr>
            <p:spPr>
              <a:xfrm>
                <a:off x="2319261" y="4172064"/>
                <a:ext cx="1161300" cy="273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209" name="Google Shape;1209;p51"/>
            <p:cNvGrpSpPr/>
            <p:nvPr/>
          </p:nvGrpSpPr>
          <p:grpSpPr>
            <a:xfrm>
              <a:off x="7461586" y="3815404"/>
              <a:ext cx="902485" cy="59456"/>
              <a:chOff x="2319275" y="3127625"/>
              <a:chExt cx="1161200" cy="76500"/>
            </a:xfrm>
          </p:grpSpPr>
          <p:sp>
            <p:nvSpPr>
              <p:cNvPr id="1210" name="Google Shape;1210;p51"/>
              <p:cNvSpPr/>
              <p:nvPr/>
            </p:nvSpPr>
            <p:spPr>
              <a:xfrm>
                <a:off x="2319275" y="3127625"/>
                <a:ext cx="2625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11" name="Google Shape;1211;p51"/>
              <p:cNvSpPr/>
              <p:nvPr/>
            </p:nvSpPr>
            <p:spPr>
              <a:xfrm>
                <a:off x="2644425" y="3127625"/>
                <a:ext cx="4767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12" name="Google Shape;1212;p51"/>
              <p:cNvSpPr/>
              <p:nvPr/>
            </p:nvSpPr>
            <p:spPr>
              <a:xfrm>
                <a:off x="3183775" y="3127625"/>
                <a:ext cx="2967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6" name="Shape 1216"/>
        <p:cNvGrpSpPr/>
        <p:nvPr/>
      </p:nvGrpSpPr>
      <p:grpSpPr>
        <a:xfrm>
          <a:off x="0" y="0"/>
          <a:ext cx="0" cy="0"/>
          <a:chOff x="0" y="0"/>
          <a:chExt cx="0" cy="0"/>
        </a:xfrm>
      </p:grpSpPr>
      <p:sp>
        <p:nvSpPr>
          <p:cNvPr id="1217" name="Google Shape;1217;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Instructions for use</a:t>
            </a:r>
            <a:endParaRPr/>
          </a:p>
        </p:txBody>
      </p:sp>
      <p:sp>
        <p:nvSpPr>
          <p:cNvPr id="1218" name="Google Shape;1218;p52"/>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s" sz="1100">
                <a:solidFill>
                  <a:schemeClr val="lt1"/>
                </a:solidFill>
              </a:rPr>
              <a:t>If you have a free account, in order to use this template, you must credit </a:t>
            </a:r>
            <a:r>
              <a:rPr b="1" lang="es" sz="1100" u="sng">
                <a:solidFill>
                  <a:schemeClr val="dk2"/>
                </a:solidFill>
                <a:hlinkClick r:id="rId3">
                  <a:extLst>
                    <a:ext uri="{A12FA001-AC4F-418D-AE19-62706E023703}">
                      <ahyp:hlinkClr val="tx"/>
                    </a:ext>
                  </a:extLst>
                </a:hlinkClick>
              </a:rPr>
              <a:t>Slidesgo</a:t>
            </a:r>
            <a:r>
              <a:rPr b="1" lang="es" sz="1100">
                <a:solidFill>
                  <a:schemeClr val="dk2"/>
                </a:solidFill>
              </a:rPr>
              <a:t> </a:t>
            </a:r>
            <a:r>
              <a:rPr lang="es" sz="1100">
                <a:solidFill>
                  <a:schemeClr val="lt1"/>
                </a:solidFill>
              </a:rPr>
              <a:t>by keeping the </a:t>
            </a:r>
            <a:r>
              <a:rPr b="1" lang="es" sz="1100" u="sng">
                <a:solidFill>
                  <a:schemeClr val="hlink"/>
                </a:solidFill>
                <a:hlinkClick action="ppaction://hlinksldjump" r:id="rId4"/>
              </a:rPr>
              <a:t>Thanks</a:t>
            </a:r>
            <a:r>
              <a:rPr b="1" lang="es" sz="1100">
                <a:solidFill>
                  <a:schemeClr val="dk2"/>
                </a:solidFill>
              </a:rPr>
              <a:t> </a:t>
            </a:r>
            <a:r>
              <a:rPr lang="es"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s"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s"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s"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s"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s" sz="1100" u="sng">
                <a:solidFill>
                  <a:schemeClr val="dk2"/>
                </a:solidFill>
                <a:hlinkClick r:id="rId5">
                  <a:extLst>
                    <a:ext uri="{A12FA001-AC4F-418D-AE19-62706E023703}">
                      <ahyp:hlinkClr val="tx"/>
                    </a:ext>
                  </a:extLst>
                </a:hlinkClick>
              </a:rPr>
              <a:t>https://slidesgo.com/faqs</a:t>
            </a:r>
            <a:r>
              <a:rPr lang="es" sz="1100">
                <a:solidFill>
                  <a:schemeClr val="lt1"/>
                </a:solidFill>
              </a:rPr>
              <a:t> and </a:t>
            </a:r>
            <a:r>
              <a:rPr b="1" lang="es"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2" name="Shape 1222"/>
        <p:cNvGrpSpPr/>
        <p:nvPr/>
      </p:nvGrpSpPr>
      <p:grpSpPr>
        <a:xfrm>
          <a:off x="0" y="0"/>
          <a:ext cx="0" cy="0"/>
          <a:chOff x="0" y="0"/>
          <a:chExt cx="0" cy="0"/>
        </a:xfrm>
      </p:grpSpPr>
      <p:sp>
        <p:nvSpPr>
          <p:cNvPr id="1223" name="Google Shape;1223;p53"/>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sz="1100">
                <a:solidFill>
                  <a:schemeClr val="lt1"/>
                </a:solidFill>
              </a:rPr>
              <a:t>As a Premium user, you can use this template without attributing </a:t>
            </a:r>
            <a:r>
              <a:rPr b="1" lang="es" sz="1100" u="sng">
                <a:solidFill>
                  <a:schemeClr val="dk2"/>
                </a:solidFill>
                <a:hlinkClick r:id="rId3">
                  <a:extLst>
                    <a:ext uri="{A12FA001-AC4F-418D-AE19-62706E023703}">
                      <ahyp:hlinkClr val="tx"/>
                    </a:ext>
                  </a:extLst>
                </a:hlinkClick>
              </a:rPr>
              <a:t>Slidesgo</a:t>
            </a:r>
            <a:r>
              <a:rPr b="1" lang="es" sz="1100">
                <a:solidFill>
                  <a:schemeClr val="dk2"/>
                </a:solidFill>
              </a:rPr>
              <a:t> </a:t>
            </a:r>
            <a:r>
              <a:rPr lang="es" sz="1100">
                <a:solidFill>
                  <a:schemeClr val="lt1"/>
                </a:solidFill>
              </a:rPr>
              <a:t>or keeping the "</a:t>
            </a:r>
            <a:r>
              <a:rPr b="1" lang="es" sz="1100" u="sng">
                <a:solidFill>
                  <a:schemeClr val="hlink"/>
                </a:solidFill>
                <a:hlinkClick action="ppaction://hlinksldjump" r:id="rId4"/>
              </a:rPr>
              <a:t>Thanks</a:t>
            </a:r>
            <a:r>
              <a:rPr lang="es"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s"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s"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s"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s" sz="1100" u="sng">
                <a:solidFill>
                  <a:schemeClr val="dk2"/>
                </a:solidFill>
                <a:hlinkClick r:id="rId5">
                  <a:extLst>
                    <a:ext uri="{A12FA001-AC4F-418D-AE19-62706E023703}">
                      <ahyp:hlinkClr val="tx"/>
                    </a:ext>
                  </a:extLst>
                </a:hlinkClick>
              </a:rPr>
              <a:t>https://slidesgo.com/faqs</a:t>
            </a:r>
            <a:r>
              <a:rPr lang="es" sz="1100">
                <a:solidFill>
                  <a:schemeClr val="lt1"/>
                </a:solidFill>
              </a:rPr>
              <a:t> and </a:t>
            </a:r>
            <a:r>
              <a:rPr b="1" lang="es"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224" name="Google Shape;1224;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8" name="Shape 1228"/>
        <p:cNvGrpSpPr/>
        <p:nvPr/>
      </p:nvGrpSpPr>
      <p:grpSpPr>
        <a:xfrm>
          <a:off x="0" y="0"/>
          <a:ext cx="0" cy="0"/>
          <a:chOff x="0" y="0"/>
          <a:chExt cx="0" cy="0"/>
        </a:xfrm>
      </p:grpSpPr>
      <p:sp>
        <p:nvSpPr>
          <p:cNvPr id="1229" name="Google Shape;1229;p54"/>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s" sz="1100">
                <a:solidFill>
                  <a:schemeClr val="lt1"/>
                </a:solidFill>
              </a:rPr>
              <a:t>IBM Plex Mono</a:t>
            </a:r>
            <a:endParaRPr b="1" sz="1100">
              <a:solidFill>
                <a:schemeClr val="lt1"/>
              </a:solidFill>
            </a:endParaRPr>
          </a:p>
          <a:p>
            <a:pPr indent="0" lvl="0" marL="0" rtl="0" algn="ctr">
              <a:lnSpc>
                <a:spcPct val="100000"/>
              </a:lnSpc>
              <a:spcBef>
                <a:spcPts val="0"/>
              </a:spcBef>
              <a:spcAft>
                <a:spcPts val="0"/>
              </a:spcAft>
              <a:buNone/>
            </a:pPr>
            <a:r>
              <a:rPr lang="es" sz="1100">
                <a:solidFill>
                  <a:schemeClr val="lt1"/>
                </a:solidFill>
              </a:rPr>
              <a:t>(</a:t>
            </a:r>
            <a:r>
              <a:rPr lang="es" sz="1100" u="sng">
                <a:solidFill>
                  <a:schemeClr val="lt1"/>
                </a:solidFill>
                <a:hlinkClick r:id="rId3">
                  <a:extLst>
                    <a:ext uri="{A12FA001-AC4F-418D-AE19-62706E023703}">
                      <ahyp:hlinkClr val="tx"/>
                    </a:ext>
                  </a:extLst>
                </a:hlinkClick>
              </a:rPr>
              <a:t>https://fonts.google.com/specimen/IBM+Plex+Mono</a:t>
            </a:r>
            <a:r>
              <a:rPr lang="es"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s" sz="1100">
                <a:solidFill>
                  <a:schemeClr val="lt1"/>
                </a:solidFill>
              </a:rPr>
              <a:t>Arimo</a:t>
            </a:r>
            <a:endParaRPr b="1" sz="1100">
              <a:solidFill>
                <a:schemeClr val="lt1"/>
              </a:solidFill>
            </a:endParaRPr>
          </a:p>
          <a:p>
            <a:pPr indent="0" lvl="0" marL="0" rtl="0" algn="ctr">
              <a:lnSpc>
                <a:spcPct val="100000"/>
              </a:lnSpc>
              <a:spcBef>
                <a:spcPts val="0"/>
              </a:spcBef>
              <a:spcAft>
                <a:spcPts val="0"/>
              </a:spcAft>
              <a:buNone/>
            </a:pPr>
            <a:r>
              <a:rPr lang="es" sz="1100">
                <a:solidFill>
                  <a:schemeClr val="lt1"/>
                </a:solidFill>
              </a:rPr>
              <a:t>(</a:t>
            </a:r>
            <a:r>
              <a:rPr lang="es" sz="1100" u="sng">
                <a:solidFill>
                  <a:schemeClr val="lt1"/>
                </a:solidFill>
                <a:hlinkClick r:id="rId4">
                  <a:extLst>
                    <a:ext uri="{A12FA001-AC4F-418D-AE19-62706E023703}">
                      <ahyp:hlinkClr val="tx"/>
                    </a:ext>
                  </a:extLst>
                </a:hlinkClick>
              </a:rPr>
              <a:t>https://fonts.google.com/specimen/Arimo</a:t>
            </a:r>
            <a:r>
              <a:rPr lang="es"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230" name="Google Shape;1230;p54"/>
          <p:cNvSpPr/>
          <p:nvPr/>
        </p:nvSpPr>
        <p:spPr>
          <a:xfrm>
            <a:off x="2583563"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3645382" y="2947175"/>
            <a:ext cx="791400" cy="754200"/>
          </a:xfrm>
          <a:prstGeom prst="roundRect">
            <a:avLst>
              <a:gd fmla="val 16667" name="adj"/>
            </a:avLst>
          </a:prstGeom>
          <a:solidFill>
            <a:srgbClr val="1A2A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4"/>
          <p:cNvSpPr/>
          <p:nvPr/>
        </p:nvSpPr>
        <p:spPr>
          <a:xfrm>
            <a:off x="4707202" y="2947175"/>
            <a:ext cx="791400" cy="754200"/>
          </a:xfrm>
          <a:prstGeom prst="roundRect">
            <a:avLst>
              <a:gd fmla="val 16667" name="adj"/>
            </a:avLst>
          </a:prstGeom>
          <a:solidFill>
            <a:srgbClr val="1036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#ffffff</a:t>
            </a:r>
            <a:endParaRPr sz="1000">
              <a:solidFill>
                <a:schemeClr val="dk1"/>
              </a:solidFill>
            </a:endParaRPr>
          </a:p>
        </p:txBody>
      </p:sp>
      <p:sp>
        <p:nvSpPr>
          <p:cNvPr id="1234" name="Google Shape;1234;p54"/>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#1a2a42</a:t>
            </a:r>
            <a:endParaRPr sz="1000">
              <a:solidFill>
                <a:srgbClr val="FFFFFF"/>
              </a:solidFill>
            </a:endParaRPr>
          </a:p>
        </p:txBody>
      </p:sp>
      <p:sp>
        <p:nvSpPr>
          <p:cNvPr id="1235" name="Google Shape;1235;p54"/>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#103675</a:t>
            </a:r>
            <a:endParaRPr sz="1000">
              <a:solidFill>
                <a:srgbClr val="FFFFFF"/>
              </a:solidFill>
            </a:endParaRPr>
          </a:p>
        </p:txBody>
      </p:sp>
      <p:sp>
        <p:nvSpPr>
          <p:cNvPr id="1236" name="Google Shape;1236;p54"/>
          <p:cNvSpPr/>
          <p:nvPr/>
        </p:nvSpPr>
        <p:spPr>
          <a:xfrm>
            <a:off x="5769038" y="2947175"/>
            <a:ext cx="791400" cy="754200"/>
          </a:xfrm>
          <a:prstGeom prst="roundRect">
            <a:avLst>
              <a:gd fmla="val 16667" name="adj"/>
            </a:avLst>
          </a:prstGeom>
          <a:solidFill>
            <a:srgbClr val="2A4C8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#2a4c89</a:t>
            </a:r>
            <a:endParaRPr sz="1000">
              <a:solidFill>
                <a:srgbClr val="FFFFFF"/>
              </a:solidFill>
            </a:endParaRPr>
          </a:p>
        </p:txBody>
      </p:sp>
      <p:sp>
        <p:nvSpPr>
          <p:cNvPr id="1238" name="Google Shape;1238;p54"/>
          <p:cNvSpPr/>
          <p:nvPr/>
        </p:nvSpPr>
        <p:spPr>
          <a:xfrm>
            <a:off x="3645388" y="3878275"/>
            <a:ext cx="791400" cy="754200"/>
          </a:xfrm>
          <a:prstGeom prst="roundRect">
            <a:avLst>
              <a:gd fmla="val 16667" name="adj"/>
            </a:avLst>
          </a:prstGeom>
          <a:solidFill>
            <a:srgbClr val="FE4A6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4707207" y="3878275"/>
            <a:ext cx="791400" cy="754200"/>
          </a:xfrm>
          <a:prstGeom prst="roundRect">
            <a:avLst>
              <a:gd fmla="val 16667" name="adj"/>
            </a:avLst>
          </a:prstGeom>
          <a:solidFill>
            <a:srgbClr val="A9CCE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5769027" y="3878275"/>
            <a:ext cx="791400" cy="754200"/>
          </a:xfrm>
          <a:prstGeom prst="roundRect">
            <a:avLst>
              <a:gd fmla="val 16667" name="adj"/>
            </a:avLst>
          </a:prstGeom>
          <a:solidFill>
            <a:srgbClr val="E5F1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#fe4a6b</a:t>
            </a:r>
            <a:endParaRPr sz="1000">
              <a:solidFill>
                <a:srgbClr val="FFFFFF"/>
              </a:solidFill>
            </a:endParaRPr>
          </a:p>
        </p:txBody>
      </p:sp>
      <p:sp>
        <p:nvSpPr>
          <p:cNvPr id="1242" name="Google Shape;1242;p54"/>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#a9ccea</a:t>
            </a:r>
            <a:endParaRPr sz="1000">
              <a:solidFill>
                <a:schemeClr val="dk1"/>
              </a:solidFill>
            </a:endParaRPr>
          </a:p>
        </p:txBody>
      </p:sp>
      <p:sp>
        <p:nvSpPr>
          <p:cNvPr id="1243" name="Google Shape;1243;p54"/>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#e5f1ff</a:t>
            </a:r>
            <a:endParaRPr sz="1000">
              <a:solidFill>
                <a:schemeClr val="dk1"/>
              </a:solidFill>
            </a:endParaRPr>
          </a:p>
        </p:txBody>
      </p:sp>
      <p:sp>
        <p:nvSpPr>
          <p:cNvPr id="1244" name="Google Shape;1244;p54"/>
          <p:cNvSpPr/>
          <p:nvPr/>
        </p:nvSpPr>
        <p:spPr>
          <a:xfrm>
            <a:off x="2583563" y="3878275"/>
            <a:ext cx="791400" cy="754200"/>
          </a:xfrm>
          <a:prstGeom prst="roundRect">
            <a:avLst>
              <a:gd fmla="val 16667" name="adj"/>
            </a:avLst>
          </a:prstGeom>
          <a:solidFill>
            <a:srgbClr val="2A88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#2a88d8</a:t>
            </a:r>
            <a:endParaRPr sz="1000">
              <a:solidFill>
                <a:srgbClr val="FFFFFF"/>
              </a:solidFill>
            </a:endParaRPr>
          </a:p>
        </p:txBody>
      </p:sp>
      <p:sp>
        <p:nvSpPr>
          <p:cNvPr id="1246" name="Google Shape;1246;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0" name="Shape 1250"/>
        <p:cNvGrpSpPr/>
        <p:nvPr/>
      </p:nvGrpSpPr>
      <p:grpSpPr>
        <a:xfrm>
          <a:off x="0" y="0"/>
          <a:ext cx="0" cy="0"/>
          <a:chOff x="0" y="0"/>
          <a:chExt cx="0" cy="0"/>
        </a:xfrm>
      </p:grpSpPr>
      <p:sp>
        <p:nvSpPr>
          <p:cNvPr id="1251" name="Google Shape;1251;p55"/>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s" sz="1100">
                <a:solidFill>
                  <a:schemeClr val="dk2"/>
                </a:solidFill>
              </a:rPr>
              <a:t>h</a:t>
            </a:r>
            <a:r>
              <a:rPr b="1" lang="es" sz="1100">
                <a:solidFill>
                  <a:schemeClr val="dk2"/>
                </a:solidFill>
                <a:uFill>
                  <a:noFill/>
                </a:uFill>
                <a:hlinkClick r:id="rId3">
                  <a:extLst>
                    <a:ext uri="{A12FA001-AC4F-418D-AE19-62706E023703}">
                      <ahyp:hlinkClr val="tx"/>
                    </a:ext>
                  </a:extLst>
                </a:hlinkClick>
              </a:rPr>
              <a:t>ow it works</a:t>
            </a:r>
            <a:r>
              <a:rPr lang="es"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252" name="Google Shape;1252;p5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Storyset</a:t>
            </a:r>
            <a:endParaRPr/>
          </a:p>
        </p:txBody>
      </p:sp>
      <p:pic>
        <p:nvPicPr>
          <p:cNvPr id="1253" name="Google Shape;1253;p5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54" name="Google Shape;1254;p5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255" name="Google Shape;1255;p5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256" name="Google Shape;1256;p5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257" name="Google Shape;1257;p5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258" name="Google Shape;1258;p5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59" name="Google Shape;1259;p5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60" name="Google Shape;1260;p5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61" name="Google Shape;1261;p5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62" name="Google Shape;1262;p5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6" name="Shape 1266"/>
        <p:cNvGrpSpPr/>
        <p:nvPr/>
      </p:nvGrpSpPr>
      <p:grpSpPr>
        <a:xfrm>
          <a:off x="0" y="0"/>
          <a:ext cx="0" cy="0"/>
          <a:chOff x="0" y="0"/>
          <a:chExt cx="0" cy="0"/>
        </a:xfrm>
      </p:grpSpPr>
      <p:grpSp>
        <p:nvGrpSpPr>
          <p:cNvPr id="1267" name="Google Shape;1267;p56"/>
          <p:cNvGrpSpPr/>
          <p:nvPr/>
        </p:nvGrpSpPr>
        <p:grpSpPr>
          <a:xfrm>
            <a:off x="5048544" y="3019584"/>
            <a:ext cx="442841" cy="514271"/>
            <a:chOff x="4727025" y="1332775"/>
            <a:chExt cx="59900" cy="69625"/>
          </a:xfrm>
        </p:grpSpPr>
        <p:sp>
          <p:nvSpPr>
            <p:cNvPr id="1268" name="Google Shape;1268;p5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56"/>
          <p:cNvGrpSpPr/>
          <p:nvPr/>
        </p:nvGrpSpPr>
        <p:grpSpPr>
          <a:xfrm>
            <a:off x="5723860" y="2267072"/>
            <a:ext cx="500909" cy="500899"/>
            <a:chOff x="4820425" y="1329900"/>
            <a:chExt cx="70175" cy="70350"/>
          </a:xfrm>
        </p:grpSpPr>
        <p:sp>
          <p:nvSpPr>
            <p:cNvPr id="1271" name="Google Shape;1271;p5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 name="Google Shape;1275;p56"/>
          <p:cNvGrpSpPr/>
          <p:nvPr/>
        </p:nvGrpSpPr>
        <p:grpSpPr>
          <a:xfrm>
            <a:off x="6376484" y="2278862"/>
            <a:ext cx="538135" cy="493119"/>
            <a:chOff x="4903200" y="1331525"/>
            <a:chExt cx="73575" cy="67425"/>
          </a:xfrm>
        </p:grpSpPr>
        <p:sp>
          <p:nvSpPr>
            <p:cNvPr id="1276" name="Google Shape;1276;p5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77" name="Google Shape;1277;p5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56"/>
          <p:cNvGrpSpPr/>
          <p:nvPr/>
        </p:nvGrpSpPr>
        <p:grpSpPr>
          <a:xfrm>
            <a:off x="5636435" y="3020840"/>
            <a:ext cx="544563" cy="511895"/>
            <a:chOff x="4815575" y="1416800"/>
            <a:chExt cx="73750" cy="71400"/>
          </a:xfrm>
        </p:grpSpPr>
        <p:sp>
          <p:nvSpPr>
            <p:cNvPr id="1279" name="Google Shape;1279;p5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 name="Google Shape;1282;p56"/>
          <p:cNvGrpSpPr/>
          <p:nvPr/>
        </p:nvGrpSpPr>
        <p:grpSpPr>
          <a:xfrm>
            <a:off x="6333060" y="3020546"/>
            <a:ext cx="602914" cy="512477"/>
            <a:chOff x="4902475" y="1418875"/>
            <a:chExt cx="74500" cy="63775"/>
          </a:xfrm>
        </p:grpSpPr>
        <p:sp>
          <p:nvSpPr>
            <p:cNvPr id="1283" name="Google Shape;1283;p5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56"/>
          <p:cNvGrpSpPr/>
          <p:nvPr/>
        </p:nvGrpSpPr>
        <p:grpSpPr>
          <a:xfrm>
            <a:off x="5748932" y="3759785"/>
            <a:ext cx="515391" cy="525699"/>
            <a:chOff x="4818100" y="1507675"/>
            <a:chExt cx="71225" cy="71625"/>
          </a:xfrm>
        </p:grpSpPr>
        <p:sp>
          <p:nvSpPr>
            <p:cNvPr id="1286" name="Google Shape;1286;p5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56"/>
          <p:cNvGrpSpPr/>
          <p:nvPr/>
        </p:nvGrpSpPr>
        <p:grpSpPr>
          <a:xfrm>
            <a:off x="5087034" y="3781317"/>
            <a:ext cx="522956" cy="489869"/>
            <a:chOff x="4721450" y="1509475"/>
            <a:chExt cx="79350" cy="74325"/>
          </a:xfrm>
        </p:grpSpPr>
        <p:sp>
          <p:nvSpPr>
            <p:cNvPr id="1291" name="Google Shape;1291;p5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56"/>
          <p:cNvGrpSpPr/>
          <p:nvPr/>
        </p:nvGrpSpPr>
        <p:grpSpPr>
          <a:xfrm>
            <a:off x="6410277" y="3761069"/>
            <a:ext cx="525704" cy="535436"/>
            <a:chOff x="4906800" y="1507500"/>
            <a:chExt cx="70350" cy="71075"/>
          </a:xfrm>
        </p:grpSpPr>
        <p:sp>
          <p:nvSpPr>
            <p:cNvPr id="1296" name="Google Shape;1296;p5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 name="Google Shape;1301;p56"/>
          <p:cNvGrpSpPr/>
          <p:nvPr/>
        </p:nvGrpSpPr>
        <p:grpSpPr>
          <a:xfrm>
            <a:off x="4443099" y="2267050"/>
            <a:ext cx="508054" cy="508095"/>
            <a:chOff x="3736598" y="2170606"/>
            <a:chExt cx="404889" cy="404889"/>
          </a:xfrm>
        </p:grpSpPr>
        <p:sp>
          <p:nvSpPr>
            <p:cNvPr id="1302" name="Google Shape;1302;p5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 name="Google Shape;1306;p56"/>
          <p:cNvGrpSpPr/>
          <p:nvPr/>
        </p:nvGrpSpPr>
        <p:grpSpPr>
          <a:xfrm>
            <a:off x="3731139" y="2267145"/>
            <a:ext cx="575790" cy="507904"/>
            <a:chOff x="3161917" y="2170682"/>
            <a:chExt cx="458870" cy="404737"/>
          </a:xfrm>
        </p:grpSpPr>
        <p:sp>
          <p:nvSpPr>
            <p:cNvPr id="1307" name="Google Shape;1307;p5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08" name="Google Shape;1308;p5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56"/>
          <p:cNvGrpSpPr/>
          <p:nvPr/>
        </p:nvGrpSpPr>
        <p:grpSpPr>
          <a:xfrm>
            <a:off x="3758669" y="3027517"/>
            <a:ext cx="520730" cy="498567"/>
            <a:chOff x="3179914" y="2889488"/>
            <a:chExt cx="422876" cy="404911"/>
          </a:xfrm>
        </p:grpSpPr>
        <p:sp>
          <p:nvSpPr>
            <p:cNvPr id="1311" name="Google Shape;1311;p5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56"/>
          <p:cNvGrpSpPr/>
          <p:nvPr/>
        </p:nvGrpSpPr>
        <p:grpSpPr>
          <a:xfrm>
            <a:off x="4387349" y="3027477"/>
            <a:ext cx="516145" cy="498648"/>
            <a:chOff x="3729467" y="2889422"/>
            <a:chExt cx="419153" cy="404977"/>
          </a:xfrm>
        </p:grpSpPr>
        <p:sp>
          <p:nvSpPr>
            <p:cNvPr id="1318" name="Google Shape;1318;p5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 name="Google Shape;1325;p56"/>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6"/>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6"/>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 name="Google Shape;1329;p56"/>
          <p:cNvGrpSpPr/>
          <p:nvPr/>
        </p:nvGrpSpPr>
        <p:grpSpPr>
          <a:xfrm>
            <a:off x="7107677" y="2474362"/>
            <a:ext cx="166473" cy="141497"/>
            <a:chOff x="4660325" y="1866850"/>
            <a:chExt cx="68350" cy="58100"/>
          </a:xfrm>
        </p:grpSpPr>
        <p:sp>
          <p:nvSpPr>
            <p:cNvPr id="1330" name="Google Shape;1330;p5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56"/>
          <p:cNvGrpSpPr/>
          <p:nvPr/>
        </p:nvGrpSpPr>
        <p:grpSpPr>
          <a:xfrm>
            <a:off x="7417022" y="2500086"/>
            <a:ext cx="162515" cy="90049"/>
            <a:chOff x="4791775" y="1877500"/>
            <a:chExt cx="66725" cy="36975"/>
          </a:xfrm>
        </p:grpSpPr>
        <p:sp>
          <p:nvSpPr>
            <p:cNvPr id="1333" name="Google Shape;1333;p5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 name="Google Shape;1335;p56"/>
          <p:cNvGrpSpPr/>
          <p:nvPr/>
        </p:nvGrpSpPr>
        <p:grpSpPr>
          <a:xfrm>
            <a:off x="7738734" y="2500086"/>
            <a:ext cx="144979" cy="90049"/>
            <a:chOff x="4923925" y="1877500"/>
            <a:chExt cx="59525" cy="36975"/>
          </a:xfrm>
        </p:grpSpPr>
        <p:sp>
          <p:nvSpPr>
            <p:cNvPr id="1336" name="Google Shape;1336;p5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56"/>
          <p:cNvGrpSpPr/>
          <p:nvPr/>
        </p:nvGrpSpPr>
        <p:grpSpPr>
          <a:xfrm>
            <a:off x="8033226" y="2482277"/>
            <a:ext cx="141447" cy="125667"/>
            <a:chOff x="5058450" y="1870100"/>
            <a:chExt cx="58075" cy="51600"/>
          </a:xfrm>
        </p:grpSpPr>
        <p:sp>
          <p:nvSpPr>
            <p:cNvPr id="1339" name="Google Shape;1339;p5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56"/>
          <p:cNvGrpSpPr/>
          <p:nvPr/>
        </p:nvGrpSpPr>
        <p:grpSpPr>
          <a:xfrm>
            <a:off x="7447741" y="2904685"/>
            <a:ext cx="101077" cy="107645"/>
            <a:chOff x="4811425" y="2065025"/>
            <a:chExt cx="41500" cy="44200"/>
          </a:xfrm>
        </p:grpSpPr>
        <p:sp>
          <p:nvSpPr>
            <p:cNvPr id="1342" name="Google Shape;1342;p5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56"/>
          <p:cNvGrpSpPr/>
          <p:nvPr/>
        </p:nvGrpSpPr>
        <p:grpSpPr>
          <a:xfrm>
            <a:off x="7740178" y="2904898"/>
            <a:ext cx="120867" cy="107218"/>
            <a:chOff x="4929875" y="2065025"/>
            <a:chExt cx="49625" cy="44025"/>
          </a:xfrm>
        </p:grpSpPr>
        <p:sp>
          <p:nvSpPr>
            <p:cNvPr id="1345" name="Google Shape;1345;p5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56"/>
          <p:cNvGrpSpPr/>
          <p:nvPr/>
        </p:nvGrpSpPr>
        <p:grpSpPr>
          <a:xfrm>
            <a:off x="8068847" y="2907912"/>
            <a:ext cx="70206" cy="101191"/>
            <a:chOff x="5083925" y="2066350"/>
            <a:chExt cx="28825" cy="41550"/>
          </a:xfrm>
        </p:grpSpPr>
        <p:sp>
          <p:nvSpPr>
            <p:cNvPr id="1348" name="Google Shape;1348;p5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56"/>
          <p:cNvGrpSpPr/>
          <p:nvPr/>
        </p:nvGrpSpPr>
        <p:grpSpPr>
          <a:xfrm>
            <a:off x="7100401" y="2923559"/>
            <a:ext cx="181026" cy="69896"/>
            <a:chOff x="4659775" y="2072775"/>
            <a:chExt cx="74325" cy="28700"/>
          </a:xfrm>
        </p:grpSpPr>
        <p:sp>
          <p:nvSpPr>
            <p:cNvPr id="1351" name="Google Shape;1351;p5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56"/>
          <p:cNvGrpSpPr/>
          <p:nvPr/>
        </p:nvGrpSpPr>
        <p:grpSpPr>
          <a:xfrm>
            <a:off x="8020257" y="2714124"/>
            <a:ext cx="167387" cy="89197"/>
            <a:chOff x="4662475" y="1976500"/>
            <a:chExt cx="68725" cy="36625"/>
          </a:xfrm>
        </p:grpSpPr>
        <p:sp>
          <p:nvSpPr>
            <p:cNvPr id="1355" name="Google Shape;1355;p5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 name="Google Shape;1358;p56"/>
          <p:cNvGrpSpPr/>
          <p:nvPr/>
        </p:nvGrpSpPr>
        <p:grpSpPr>
          <a:xfrm>
            <a:off x="7717162" y="2717564"/>
            <a:ext cx="166899" cy="82317"/>
            <a:chOff x="4920150" y="1977875"/>
            <a:chExt cx="68525" cy="33800"/>
          </a:xfrm>
        </p:grpSpPr>
        <p:sp>
          <p:nvSpPr>
            <p:cNvPr id="1359" name="Google Shape;1359;p5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56"/>
          <p:cNvGrpSpPr/>
          <p:nvPr/>
        </p:nvGrpSpPr>
        <p:grpSpPr>
          <a:xfrm>
            <a:off x="7128319" y="3121482"/>
            <a:ext cx="125190" cy="127858"/>
            <a:chOff x="4676550" y="2160575"/>
            <a:chExt cx="51400" cy="52500"/>
          </a:xfrm>
        </p:grpSpPr>
        <p:sp>
          <p:nvSpPr>
            <p:cNvPr id="1363" name="Google Shape;1363;p5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56"/>
          <p:cNvGrpSpPr/>
          <p:nvPr/>
        </p:nvGrpSpPr>
        <p:grpSpPr>
          <a:xfrm>
            <a:off x="7425577" y="3128514"/>
            <a:ext cx="145405" cy="113794"/>
            <a:chOff x="4768325" y="2163475"/>
            <a:chExt cx="59700" cy="46725"/>
          </a:xfrm>
        </p:grpSpPr>
        <p:sp>
          <p:nvSpPr>
            <p:cNvPr id="1367" name="Google Shape;1367;p5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 name="Google Shape;1369;p56"/>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6"/>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6"/>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6"/>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6"/>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6"/>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 name="Google Shape;1375;p56"/>
          <p:cNvGrpSpPr/>
          <p:nvPr/>
        </p:nvGrpSpPr>
        <p:grpSpPr>
          <a:xfrm>
            <a:off x="7441895" y="3383608"/>
            <a:ext cx="112768" cy="106853"/>
            <a:chOff x="4768575" y="2253950"/>
            <a:chExt cx="46300" cy="43875"/>
          </a:xfrm>
        </p:grpSpPr>
        <p:sp>
          <p:nvSpPr>
            <p:cNvPr id="1376" name="Google Shape;1376;p5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56"/>
          <p:cNvGrpSpPr/>
          <p:nvPr/>
        </p:nvGrpSpPr>
        <p:grpSpPr>
          <a:xfrm>
            <a:off x="7741518" y="3872634"/>
            <a:ext cx="118187" cy="146246"/>
            <a:chOff x="4960900" y="2433225"/>
            <a:chExt cx="48525" cy="60050"/>
          </a:xfrm>
        </p:grpSpPr>
        <p:sp>
          <p:nvSpPr>
            <p:cNvPr id="1379" name="Google Shape;1379;p5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56"/>
          <p:cNvGrpSpPr/>
          <p:nvPr/>
        </p:nvGrpSpPr>
        <p:grpSpPr>
          <a:xfrm>
            <a:off x="7430083" y="4136695"/>
            <a:ext cx="136394" cy="143810"/>
            <a:chOff x="4854075" y="2527625"/>
            <a:chExt cx="56000" cy="59050"/>
          </a:xfrm>
        </p:grpSpPr>
        <p:sp>
          <p:nvSpPr>
            <p:cNvPr id="1382" name="Google Shape;1382;p5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 name="Google Shape;1384;p56"/>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6"/>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 name="Google Shape;1387;p56"/>
          <p:cNvGrpSpPr/>
          <p:nvPr/>
        </p:nvGrpSpPr>
        <p:grpSpPr>
          <a:xfrm>
            <a:off x="8054294" y="3600439"/>
            <a:ext cx="99312" cy="160797"/>
            <a:chOff x="5059700" y="2334775"/>
            <a:chExt cx="40775" cy="66025"/>
          </a:xfrm>
        </p:grpSpPr>
        <p:sp>
          <p:nvSpPr>
            <p:cNvPr id="1388" name="Google Shape;1388;p5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 name="Google Shape;1397;p56"/>
          <p:cNvGrpSpPr/>
          <p:nvPr/>
        </p:nvGrpSpPr>
        <p:grpSpPr>
          <a:xfrm>
            <a:off x="8011458" y="3865571"/>
            <a:ext cx="184984" cy="160371"/>
            <a:chOff x="5037700" y="2430325"/>
            <a:chExt cx="75950" cy="65850"/>
          </a:xfrm>
        </p:grpSpPr>
        <p:sp>
          <p:nvSpPr>
            <p:cNvPr id="1398" name="Google Shape;1398;p5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56"/>
          <p:cNvGrpSpPr/>
          <p:nvPr/>
        </p:nvGrpSpPr>
        <p:grpSpPr>
          <a:xfrm>
            <a:off x="7430964" y="3632023"/>
            <a:ext cx="173014" cy="97629"/>
            <a:chOff x="4756975" y="2341800"/>
            <a:chExt cx="91975" cy="51925"/>
          </a:xfrm>
        </p:grpSpPr>
        <p:sp>
          <p:nvSpPr>
            <p:cNvPr id="1401" name="Google Shape;1401;p5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56"/>
          <p:cNvGrpSpPr/>
          <p:nvPr/>
        </p:nvGrpSpPr>
        <p:grpSpPr>
          <a:xfrm>
            <a:off x="7697901" y="4120720"/>
            <a:ext cx="212497" cy="175761"/>
            <a:chOff x="4943575" y="2516350"/>
            <a:chExt cx="98675" cy="81700"/>
          </a:xfrm>
        </p:grpSpPr>
        <p:sp>
          <p:nvSpPr>
            <p:cNvPr id="1422" name="Google Shape;1422;p5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 name="Google Shape;1500;p56"/>
          <p:cNvGrpSpPr/>
          <p:nvPr/>
        </p:nvGrpSpPr>
        <p:grpSpPr>
          <a:xfrm>
            <a:off x="1955962" y="3346963"/>
            <a:ext cx="965351" cy="134611"/>
            <a:chOff x="4411970" y="2962952"/>
            <a:chExt cx="706544" cy="104212"/>
          </a:xfrm>
        </p:grpSpPr>
        <p:sp>
          <p:nvSpPr>
            <p:cNvPr id="1501" name="Google Shape;1501;p5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56"/>
          <p:cNvGrpSpPr/>
          <p:nvPr/>
        </p:nvGrpSpPr>
        <p:grpSpPr>
          <a:xfrm>
            <a:off x="1955962" y="2935877"/>
            <a:ext cx="960158" cy="289172"/>
            <a:chOff x="4411970" y="2726085"/>
            <a:chExt cx="643107" cy="193659"/>
          </a:xfrm>
        </p:grpSpPr>
        <p:sp>
          <p:nvSpPr>
            <p:cNvPr id="1506" name="Google Shape;1506;p5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 name="Google Shape;1509;p56"/>
          <p:cNvGrpSpPr/>
          <p:nvPr/>
        </p:nvGrpSpPr>
        <p:grpSpPr>
          <a:xfrm>
            <a:off x="958854" y="3201987"/>
            <a:ext cx="833173" cy="259209"/>
            <a:chOff x="4411970" y="4340222"/>
            <a:chExt cx="779467" cy="242683"/>
          </a:xfrm>
        </p:grpSpPr>
        <p:sp>
          <p:nvSpPr>
            <p:cNvPr id="1510" name="Google Shape;1510;p5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56"/>
          <p:cNvGrpSpPr/>
          <p:nvPr/>
        </p:nvGrpSpPr>
        <p:grpSpPr>
          <a:xfrm>
            <a:off x="1955962" y="2597733"/>
            <a:ext cx="965160" cy="216230"/>
            <a:chOff x="4411970" y="2468674"/>
            <a:chExt cx="747317" cy="167425"/>
          </a:xfrm>
        </p:grpSpPr>
        <p:sp>
          <p:nvSpPr>
            <p:cNvPr id="1514" name="Google Shape;1514;p5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56"/>
          <p:cNvGrpSpPr/>
          <p:nvPr/>
        </p:nvGrpSpPr>
        <p:grpSpPr>
          <a:xfrm>
            <a:off x="954709" y="2502450"/>
            <a:ext cx="810451" cy="319148"/>
            <a:chOff x="4411970" y="3686602"/>
            <a:chExt cx="797845" cy="314215"/>
          </a:xfrm>
        </p:grpSpPr>
        <p:sp>
          <p:nvSpPr>
            <p:cNvPr id="1517" name="Google Shape;1517;p5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2" name="Google Shape;1522;p56"/>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3" name="Google Shape;1523;p56"/>
          <p:cNvGrpSpPr/>
          <p:nvPr/>
        </p:nvGrpSpPr>
        <p:grpSpPr>
          <a:xfrm>
            <a:off x="954806" y="2256974"/>
            <a:ext cx="1970333" cy="208784"/>
            <a:chOff x="6336019" y="3733725"/>
            <a:chExt cx="2566206" cy="351310"/>
          </a:xfrm>
        </p:grpSpPr>
        <p:sp>
          <p:nvSpPr>
            <p:cNvPr id="1524" name="Google Shape;1524;p5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56"/>
          <p:cNvGrpSpPr/>
          <p:nvPr/>
        </p:nvGrpSpPr>
        <p:grpSpPr>
          <a:xfrm>
            <a:off x="1955962" y="3864529"/>
            <a:ext cx="946551" cy="153200"/>
            <a:chOff x="4404545" y="3301592"/>
            <a:chExt cx="782403" cy="129272"/>
          </a:xfrm>
        </p:grpSpPr>
        <p:sp>
          <p:nvSpPr>
            <p:cNvPr id="1529" name="Google Shape;1529;p5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56"/>
          <p:cNvGrpSpPr/>
          <p:nvPr/>
        </p:nvGrpSpPr>
        <p:grpSpPr>
          <a:xfrm>
            <a:off x="1955962" y="3603488"/>
            <a:ext cx="962257" cy="139127"/>
            <a:chOff x="4411970" y="3131459"/>
            <a:chExt cx="710520" cy="117397"/>
          </a:xfrm>
        </p:grpSpPr>
        <p:sp>
          <p:nvSpPr>
            <p:cNvPr id="1532" name="Google Shape;1532;p5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534" name="Google Shape;1534;p56"/>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5" name="Google Shape;1535;p56"/>
          <p:cNvGrpSpPr/>
          <p:nvPr/>
        </p:nvGrpSpPr>
        <p:grpSpPr>
          <a:xfrm>
            <a:off x="956107" y="3538282"/>
            <a:ext cx="823838" cy="458988"/>
            <a:chOff x="4411970" y="1801825"/>
            <a:chExt cx="734586" cy="409262"/>
          </a:xfrm>
        </p:grpSpPr>
        <p:sp>
          <p:nvSpPr>
            <p:cNvPr id="1536" name="Google Shape;1536;p5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56"/>
          <p:cNvGrpSpPr/>
          <p:nvPr/>
        </p:nvGrpSpPr>
        <p:grpSpPr>
          <a:xfrm>
            <a:off x="956107" y="4086708"/>
            <a:ext cx="856348" cy="212039"/>
            <a:chOff x="4411970" y="2233974"/>
            <a:chExt cx="763574" cy="189068"/>
          </a:xfrm>
        </p:grpSpPr>
        <p:sp>
          <p:nvSpPr>
            <p:cNvPr id="1539" name="Google Shape;1539;p5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56"/>
          <p:cNvGrpSpPr/>
          <p:nvPr/>
        </p:nvGrpSpPr>
        <p:grpSpPr>
          <a:xfrm>
            <a:off x="3066303" y="2262044"/>
            <a:ext cx="511602" cy="511602"/>
            <a:chOff x="5681300" y="2527788"/>
            <a:chExt cx="805800" cy="805800"/>
          </a:xfrm>
        </p:grpSpPr>
        <p:sp>
          <p:nvSpPr>
            <p:cNvPr id="1542" name="Google Shape;1542;p5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 name="Google Shape;1544;p56"/>
          <p:cNvGrpSpPr/>
          <p:nvPr/>
        </p:nvGrpSpPr>
        <p:grpSpPr>
          <a:xfrm>
            <a:off x="3063497" y="3028627"/>
            <a:ext cx="513021" cy="512935"/>
            <a:chOff x="4049800" y="640400"/>
            <a:chExt cx="858900" cy="858900"/>
          </a:xfrm>
        </p:grpSpPr>
        <p:sp>
          <p:nvSpPr>
            <p:cNvPr id="1545" name="Google Shape;1545;p5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56"/>
          <p:cNvGrpSpPr/>
          <p:nvPr/>
        </p:nvGrpSpPr>
        <p:grpSpPr>
          <a:xfrm>
            <a:off x="2980696" y="3680519"/>
            <a:ext cx="686489" cy="686585"/>
            <a:chOff x="5080188" y="927900"/>
            <a:chExt cx="961200" cy="961200"/>
          </a:xfrm>
        </p:grpSpPr>
        <p:sp>
          <p:nvSpPr>
            <p:cNvPr id="1548" name="Google Shape;1548;p5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56"/>
          <p:cNvGrpSpPr/>
          <p:nvPr/>
        </p:nvGrpSpPr>
        <p:grpSpPr>
          <a:xfrm>
            <a:off x="3763848" y="3773248"/>
            <a:ext cx="510373" cy="510937"/>
            <a:chOff x="7508249" y="1522825"/>
            <a:chExt cx="1326332" cy="1322987"/>
          </a:xfrm>
        </p:grpSpPr>
        <p:sp>
          <p:nvSpPr>
            <p:cNvPr id="1557" name="Google Shape;1557;p5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56"/>
          <p:cNvGrpSpPr/>
          <p:nvPr/>
        </p:nvGrpSpPr>
        <p:grpSpPr>
          <a:xfrm>
            <a:off x="4455441" y="3774653"/>
            <a:ext cx="492652" cy="503348"/>
            <a:chOff x="6039282" y="1042577"/>
            <a:chExt cx="734315" cy="731929"/>
          </a:xfrm>
        </p:grpSpPr>
        <p:sp>
          <p:nvSpPr>
            <p:cNvPr id="1568" name="Google Shape;1568;p5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56"/>
          <p:cNvGrpSpPr/>
          <p:nvPr/>
        </p:nvGrpSpPr>
        <p:grpSpPr>
          <a:xfrm>
            <a:off x="5095855" y="2270694"/>
            <a:ext cx="483304" cy="504902"/>
            <a:chOff x="1825800" y="1651625"/>
            <a:chExt cx="568125" cy="591775"/>
          </a:xfrm>
        </p:grpSpPr>
        <p:sp>
          <p:nvSpPr>
            <p:cNvPr id="1590" name="Google Shape;1590;p5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6" name="Google Shape;1596;p56"/>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6"/>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6"/>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You can easily </a:t>
            </a:r>
            <a:r>
              <a:rPr b="1" lang="es" sz="1100">
                <a:solidFill>
                  <a:schemeClr val="dk2"/>
                </a:solidFill>
              </a:rPr>
              <a:t>resize </a:t>
            </a:r>
            <a:r>
              <a:rPr lang="es" sz="1100">
                <a:solidFill>
                  <a:schemeClr val="lt1"/>
                </a:solidFill>
              </a:rPr>
              <a:t>these resources without losing quality. To </a:t>
            </a:r>
            <a:r>
              <a:rPr b="1" lang="es" sz="1100">
                <a:solidFill>
                  <a:schemeClr val="dk2"/>
                </a:solidFill>
              </a:rPr>
              <a:t>change the color</a:t>
            </a:r>
            <a:r>
              <a:rPr lang="es" sz="1100">
                <a:solidFill>
                  <a:schemeClr val="lt1"/>
                </a:solidFill>
              </a:rPr>
              <a:t>, just ungroup the resource and click on the object you want to change. Then, click on the paint bucket and select the color you want. Group the resource again when you’re done. You can also look for more </a:t>
            </a:r>
            <a:r>
              <a:rPr b="1" lang="es" sz="1100">
                <a:solidFill>
                  <a:schemeClr val="dk2"/>
                </a:solidFill>
                <a:uFill>
                  <a:noFill/>
                </a:uFill>
                <a:hlinkClick r:id="rId3">
                  <a:extLst>
                    <a:ext uri="{A12FA001-AC4F-418D-AE19-62706E023703}">
                      <ahyp:hlinkClr val="tx"/>
                    </a:ext>
                  </a:extLst>
                </a:hlinkClick>
              </a:rPr>
              <a:t>infographics</a:t>
            </a:r>
            <a:r>
              <a:rPr b="1" lang="es" sz="1100">
                <a:solidFill>
                  <a:schemeClr val="dk2"/>
                </a:solidFill>
              </a:rPr>
              <a:t> </a:t>
            </a:r>
            <a:r>
              <a:rPr lang="es" sz="1100">
                <a:solidFill>
                  <a:schemeClr val="lt1"/>
                </a:solidFill>
              </a:rPr>
              <a:t>on Slidesgo.</a:t>
            </a:r>
            <a:endParaRPr sz="1100">
              <a:solidFill>
                <a:schemeClr val="lt1"/>
              </a:solidFill>
            </a:endParaRPr>
          </a:p>
        </p:txBody>
      </p:sp>
      <p:sp>
        <p:nvSpPr>
          <p:cNvPr id="1601" name="Google Shape;1601;p5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5" name="Shape 1605"/>
        <p:cNvGrpSpPr/>
        <p:nvPr/>
      </p:nvGrpSpPr>
      <p:grpSpPr>
        <a:xfrm>
          <a:off x="0" y="0"/>
          <a:ext cx="0" cy="0"/>
          <a:chOff x="0" y="0"/>
          <a:chExt cx="0" cy="0"/>
        </a:xfrm>
      </p:grpSpPr>
      <p:grpSp>
        <p:nvGrpSpPr>
          <p:cNvPr id="1606" name="Google Shape;1606;p57"/>
          <p:cNvGrpSpPr/>
          <p:nvPr/>
        </p:nvGrpSpPr>
        <p:grpSpPr>
          <a:xfrm>
            <a:off x="722059" y="955168"/>
            <a:ext cx="2492868" cy="1379876"/>
            <a:chOff x="2654821" y="2311071"/>
            <a:chExt cx="2279715" cy="1262120"/>
          </a:xfrm>
        </p:grpSpPr>
        <p:grpSp>
          <p:nvGrpSpPr>
            <p:cNvPr id="1607" name="Google Shape;1607;p57"/>
            <p:cNvGrpSpPr/>
            <p:nvPr/>
          </p:nvGrpSpPr>
          <p:grpSpPr>
            <a:xfrm>
              <a:off x="4034269" y="2840745"/>
              <a:ext cx="40212" cy="36437"/>
              <a:chOff x="4293400" y="2574725"/>
              <a:chExt cx="84425" cy="80100"/>
            </a:xfrm>
          </p:grpSpPr>
          <p:sp>
            <p:nvSpPr>
              <p:cNvPr id="1608" name="Google Shape;1608;p5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09" name="Google Shape;1609;p5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57"/>
            <p:cNvGrpSpPr/>
            <p:nvPr/>
          </p:nvGrpSpPr>
          <p:grpSpPr>
            <a:xfrm>
              <a:off x="3894606" y="2334874"/>
              <a:ext cx="913198" cy="518984"/>
              <a:chOff x="4000175" y="1462675"/>
              <a:chExt cx="1917275" cy="1140875"/>
            </a:xfrm>
          </p:grpSpPr>
          <p:sp>
            <p:nvSpPr>
              <p:cNvPr id="1611" name="Google Shape;1611;p5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12" name="Google Shape;1612;p57"/>
              <p:cNvGrpSpPr/>
              <p:nvPr/>
            </p:nvGrpSpPr>
            <p:grpSpPr>
              <a:xfrm>
                <a:off x="4000175" y="1462675"/>
                <a:ext cx="1917275" cy="1140875"/>
                <a:chOff x="4000175" y="1462675"/>
                <a:chExt cx="1917275" cy="1140875"/>
              </a:xfrm>
            </p:grpSpPr>
            <p:sp>
              <p:nvSpPr>
                <p:cNvPr id="1613" name="Google Shape;1613;p5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14" name="Google Shape;1614;p5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18" name="Google Shape;1618;p5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19" name="Google Shape;1619;p57"/>
            <p:cNvGrpSpPr/>
            <p:nvPr/>
          </p:nvGrpSpPr>
          <p:grpSpPr>
            <a:xfrm>
              <a:off x="3875768" y="2846704"/>
              <a:ext cx="44796" cy="47366"/>
              <a:chOff x="3960625" y="2587825"/>
              <a:chExt cx="94050" cy="104125"/>
            </a:xfrm>
          </p:grpSpPr>
          <p:sp>
            <p:nvSpPr>
              <p:cNvPr id="1620" name="Google Shape;1620;p5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21" name="Google Shape;1621;p5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 name="Google Shape;1622;p57"/>
            <p:cNvGrpSpPr/>
            <p:nvPr/>
          </p:nvGrpSpPr>
          <p:grpSpPr>
            <a:xfrm>
              <a:off x="3782759" y="2807162"/>
              <a:ext cx="82686" cy="85487"/>
              <a:chOff x="3765350" y="2500900"/>
              <a:chExt cx="173600" cy="187925"/>
            </a:xfrm>
          </p:grpSpPr>
          <p:sp>
            <p:nvSpPr>
              <p:cNvPr id="1623" name="Google Shape;1623;p5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24" name="Google Shape;1624;p5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 name="Google Shape;1629;p57"/>
            <p:cNvGrpSpPr/>
            <p:nvPr/>
          </p:nvGrpSpPr>
          <p:grpSpPr>
            <a:xfrm>
              <a:off x="3775674" y="2798496"/>
              <a:ext cx="40545" cy="23564"/>
              <a:chOff x="3750475" y="2481850"/>
              <a:chExt cx="85125" cy="51800"/>
            </a:xfrm>
          </p:grpSpPr>
          <p:sp>
            <p:nvSpPr>
              <p:cNvPr id="1630" name="Google Shape;1630;p5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32" name="Google Shape;1632;p57"/>
            <p:cNvGrpSpPr/>
            <p:nvPr/>
          </p:nvGrpSpPr>
          <p:grpSpPr>
            <a:xfrm>
              <a:off x="3716946" y="2776024"/>
              <a:ext cx="81971" cy="76912"/>
              <a:chOff x="3627175" y="2432450"/>
              <a:chExt cx="172100" cy="169075"/>
            </a:xfrm>
          </p:grpSpPr>
          <p:sp>
            <p:nvSpPr>
              <p:cNvPr id="1633" name="Google Shape;1633;p5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635" name="Google Shape;1635;p5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636" name="Google Shape;1636;p57"/>
            <p:cNvGrpSpPr/>
            <p:nvPr/>
          </p:nvGrpSpPr>
          <p:grpSpPr>
            <a:xfrm>
              <a:off x="3685682" y="2845624"/>
              <a:ext cx="29311" cy="45055"/>
              <a:chOff x="3561536" y="2585450"/>
              <a:chExt cx="61539" cy="99045"/>
            </a:xfrm>
          </p:grpSpPr>
          <p:sp>
            <p:nvSpPr>
              <p:cNvPr id="1637" name="Google Shape;1637;p5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639" name="Google Shape;1639;p57"/>
            <p:cNvGrpSpPr/>
            <p:nvPr/>
          </p:nvGrpSpPr>
          <p:grpSpPr>
            <a:xfrm>
              <a:off x="3849905" y="2572252"/>
              <a:ext cx="74339" cy="119559"/>
              <a:chOff x="3906325" y="1984500"/>
              <a:chExt cx="156075" cy="262825"/>
            </a:xfrm>
          </p:grpSpPr>
          <p:sp>
            <p:nvSpPr>
              <p:cNvPr id="1640" name="Google Shape;1640;p5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641" name="Google Shape;1641;p5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57"/>
            <p:cNvGrpSpPr/>
            <p:nvPr/>
          </p:nvGrpSpPr>
          <p:grpSpPr>
            <a:xfrm>
              <a:off x="2654821" y="2414345"/>
              <a:ext cx="667570" cy="558731"/>
              <a:chOff x="1397225" y="1637375"/>
              <a:chExt cx="1401575" cy="1228250"/>
            </a:xfrm>
          </p:grpSpPr>
          <p:sp>
            <p:nvSpPr>
              <p:cNvPr id="1643" name="Google Shape;1643;p5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644" name="Google Shape;1644;p57"/>
              <p:cNvGrpSpPr/>
              <p:nvPr/>
            </p:nvGrpSpPr>
            <p:grpSpPr>
              <a:xfrm>
                <a:off x="1397225" y="1637375"/>
                <a:ext cx="1398775" cy="1228250"/>
                <a:chOff x="1397225" y="1637375"/>
                <a:chExt cx="1398775" cy="1228250"/>
              </a:xfrm>
            </p:grpSpPr>
            <p:sp>
              <p:nvSpPr>
                <p:cNvPr id="1645" name="Google Shape;1645;p5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47" name="Google Shape;1647;p57"/>
            <p:cNvGrpSpPr/>
            <p:nvPr/>
          </p:nvGrpSpPr>
          <p:grpSpPr>
            <a:xfrm>
              <a:off x="3230417" y="3103734"/>
              <a:ext cx="282982" cy="280332"/>
              <a:chOff x="2605700" y="3152850"/>
              <a:chExt cx="594125" cy="616250"/>
            </a:xfrm>
          </p:grpSpPr>
          <p:sp>
            <p:nvSpPr>
              <p:cNvPr id="1648" name="Google Shape;1648;p5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649" name="Google Shape;1649;p5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650" name="Google Shape;1650;p57"/>
            <p:cNvGrpSpPr/>
            <p:nvPr/>
          </p:nvGrpSpPr>
          <p:grpSpPr>
            <a:xfrm>
              <a:off x="3265985" y="3226989"/>
              <a:ext cx="87151" cy="346202"/>
              <a:chOff x="2680375" y="3423800"/>
              <a:chExt cx="182975" cy="761050"/>
            </a:xfrm>
          </p:grpSpPr>
          <p:sp>
            <p:nvSpPr>
              <p:cNvPr id="1651" name="Google Shape;1651;p5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652" name="Google Shape;1652;p5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 name="Google Shape;1653;p57"/>
            <p:cNvGrpSpPr/>
            <p:nvPr/>
          </p:nvGrpSpPr>
          <p:grpSpPr>
            <a:xfrm>
              <a:off x="3855466" y="3289811"/>
              <a:ext cx="112514" cy="94210"/>
              <a:chOff x="3918000" y="3561900"/>
              <a:chExt cx="236225" cy="207100"/>
            </a:xfrm>
          </p:grpSpPr>
          <p:sp>
            <p:nvSpPr>
              <p:cNvPr id="1654" name="Google Shape;1654;p5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655" name="Google Shape;1655;p5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6" name="Google Shape;1656;p5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659" name="Google Shape;1659;p57"/>
            <p:cNvGrpSpPr/>
            <p:nvPr/>
          </p:nvGrpSpPr>
          <p:grpSpPr>
            <a:xfrm>
              <a:off x="2905224" y="2311071"/>
              <a:ext cx="596721" cy="528992"/>
              <a:chOff x="1922950" y="1410350"/>
              <a:chExt cx="1252825" cy="1162875"/>
            </a:xfrm>
          </p:grpSpPr>
          <p:sp>
            <p:nvSpPr>
              <p:cNvPr id="1660" name="Google Shape;1660;p5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676" name="Google Shape;1676;p5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96" name="Google Shape;1696;p5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97" name="Google Shape;1697;p5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8" name="Google Shape;1698;p57"/>
            <p:cNvGrpSpPr/>
            <p:nvPr/>
          </p:nvGrpSpPr>
          <p:grpSpPr>
            <a:xfrm>
              <a:off x="3280929" y="3294542"/>
              <a:ext cx="109894" cy="272224"/>
              <a:chOff x="2711750" y="3572300"/>
              <a:chExt cx="230725" cy="598425"/>
            </a:xfrm>
          </p:grpSpPr>
          <p:sp>
            <p:nvSpPr>
              <p:cNvPr id="1699" name="Google Shape;1699;p5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1" name="Google Shape;1701;p5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2" name="Google Shape;1702;p57"/>
            <p:cNvGrpSpPr/>
            <p:nvPr/>
          </p:nvGrpSpPr>
          <p:grpSpPr>
            <a:xfrm>
              <a:off x="3790439" y="2408636"/>
              <a:ext cx="73017" cy="75684"/>
              <a:chOff x="3781475" y="1624825"/>
              <a:chExt cx="153300" cy="166375"/>
            </a:xfrm>
          </p:grpSpPr>
          <p:sp>
            <p:nvSpPr>
              <p:cNvPr id="1703" name="Google Shape;1703;p5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7" name="Google Shape;1707;p5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4" name="Google Shape;1714;p57"/>
            <p:cNvGrpSpPr/>
            <p:nvPr/>
          </p:nvGrpSpPr>
          <p:grpSpPr>
            <a:xfrm>
              <a:off x="4403342" y="3107749"/>
              <a:ext cx="316680" cy="101374"/>
              <a:chOff x="5068275" y="3161675"/>
              <a:chExt cx="664875" cy="222850"/>
            </a:xfrm>
          </p:grpSpPr>
          <p:sp>
            <p:nvSpPr>
              <p:cNvPr id="1715" name="Google Shape;1715;p5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9" name="Google Shape;1719;p5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8" name="Google Shape;1748;p57"/>
            <p:cNvGrpSpPr/>
            <p:nvPr/>
          </p:nvGrpSpPr>
          <p:grpSpPr>
            <a:xfrm>
              <a:off x="3697513" y="2707266"/>
              <a:ext cx="59549" cy="79733"/>
              <a:chOff x="3586375" y="2281300"/>
              <a:chExt cx="125025" cy="175275"/>
            </a:xfrm>
          </p:grpSpPr>
          <p:sp>
            <p:nvSpPr>
              <p:cNvPr id="1749" name="Google Shape;1749;p5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1" name="Google Shape;1751;p5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2" name="Google Shape;1752;p57"/>
            <p:cNvGrpSpPr/>
            <p:nvPr/>
          </p:nvGrpSpPr>
          <p:grpSpPr>
            <a:xfrm>
              <a:off x="4513224" y="3221724"/>
              <a:ext cx="274563" cy="280321"/>
              <a:chOff x="5298975" y="3412225"/>
              <a:chExt cx="576450" cy="616225"/>
            </a:xfrm>
          </p:grpSpPr>
          <p:sp>
            <p:nvSpPr>
              <p:cNvPr id="1753" name="Google Shape;1753;p5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54" name="Google Shape;1754;p5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 name="Google Shape;1755;p57"/>
            <p:cNvGrpSpPr/>
            <p:nvPr/>
          </p:nvGrpSpPr>
          <p:grpSpPr>
            <a:xfrm>
              <a:off x="4824403" y="3421846"/>
              <a:ext cx="110132" cy="130647"/>
              <a:chOff x="5952300" y="3852150"/>
              <a:chExt cx="231225" cy="287200"/>
            </a:xfrm>
          </p:grpSpPr>
          <p:sp>
            <p:nvSpPr>
              <p:cNvPr id="1756" name="Google Shape;1756;p5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8" name="Google Shape;1758;p5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6" name="Google Shape;1766;p57"/>
            <p:cNvGrpSpPr/>
            <p:nvPr/>
          </p:nvGrpSpPr>
          <p:grpSpPr>
            <a:xfrm>
              <a:off x="4295710" y="3079670"/>
              <a:ext cx="14968" cy="27135"/>
              <a:chOff x="4842300" y="3099950"/>
              <a:chExt cx="31425" cy="59650"/>
            </a:xfrm>
          </p:grpSpPr>
          <p:sp>
            <p:nvSpPr>
              <p:cNvPr id="1767" name="Google Shape;1767;p5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1" name="Google Shape;1771;p5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9" name="Google Shape;1779;p57"/>
            <p:cNvGrpSpPr/>
            <p:nvPr/>
          </p:nvGrpSpPr>
          <p:grpSpPr>
            <a:xfrm>
              <a:off x="3831056" y="2816010"/>
              <a:ext cx="37378" cy="27612"/>
              <a:chOff x="3866750" y="2520350"/>
              <a:chExt cx="78475" cy="60700"/>
            </a:xfrm>
          </p:grpSpPr>
          <p:sp>
            <p:nvSpPr>
              <p:cNvPr id="1780" name="Google Shape;1780;p5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4" name="Google Shape;1784;p5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01" name="Google Shape;1801;p5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13" name="Google Shape;1813;p5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6" name="Google Shape;1826;p57"/>
            <p:cNvGrpSpPr/>
            <p:nvPr/>
          </p:nvGrpSpPr>
          <p:grpSpPr>
            <a:xfrm>
              <a:off x="3632736" y="3051591"/>
              <a:ext cx="63288" cy="45217"/>
              <a:chOff x="3450375" y="3038225"/>
              <a:chExt cx="132875" cy="99400"/>
            </a:xfrm>
          </p:grpSpPr>
          <p:sp>
            <p:nvSpPr>
              <p:cNvPr id="1827" name="Google Shape;1827;p5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9" name="Google Shape;1829;p5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38" name="Google Shape;1838;p5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48" name="Google Shape;1848;p5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54" name="Google Shape;1854;p5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57"/>
          <p:cNvGrpSpPr/>
          <p:nvPr/>
        </p:nvGrpSpPr>
        <p:grpSpPr>
          <a:xfrm>
            <a:off x="719116" y="2850945"/>
            <a:ext cx="2622876" cy="1333540"/>
            <a:chOff x="238125" y="1038125"/>
            <a:chExt cx="7146800" cy="3633625"/>
          </a:xfrm>
        </p:grpSpPr>
        <p:sp>
          <p:nvSpPr>
            <p:cNvPr id="1865" name="Google Shape;1865;p5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7" name="Google Shape;3437;p57"/>
          <p:cNvGrpSpPr/>
          <p:nvPr/>
        </p:nvGrpSpPr>
        <p:grpSpPr>
          <a:xfrm>
            <a:off x="5834044" y="993055"/>
            <a:ext cx="2590840" cy="1380235"/>
            <a:chOff x="233350" y="949250"/>
            <a:chExt cx="7137300" cy="3802300"/>
          </a:xfrm>
        </p:grpSpPr>
        <p:sp>
          <p:nvSpPr>
            <p:cNvPr id="3438" name="Google Shape;3438;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57"/>
          <p:cNvGrpSpPr/>
          <p:nvPr/>
        </p:nvGrpSpPr>
        <p:grpSpPr>
          <a:xfrm>
            <a:off x="7648473" y="3037828"/>
            <a:ext cx="104231" cy="320340"/>
            <a:chOff x="7564426" y="3224343"/>
            <a:chExt cx="119985" cy="368801"/>
          </a:xfrm>
        </p:grpSpPr>
        <p:sp>
          <p:nvSpPr>
            <p:cNvPr id="3490" name="Google Shape;3490;p5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2" name="Google Shape;3492;p57"/>
          <p:cNvGrpSpPr/>
          <p:nvPr/>
        </p:nvGrpSpPr>
        <p:grpSpPr>
          <a:xfrm>
            <a:off x="7347962" y="3031929"/>
            <a:ext cx="189489" cy="332132"/>
            <a:chOff x="8370831" y="3202002"/>
            <a:chExt cx="218129" cy="382376"/>
          </a:xfrm>
        </p:grpSpPr>
        <p:sp>
          <p:nvSpPr>
            <p:cNvPr id="3493" name="Google Shape;3493;p5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5" name="Google Shape;3495;p57"/>
          <p:cNvGrpSpPr/>
          <p:nvPr/>
        </p:nvGrpSpPr>
        <p:grpSpPr>
          <a:xfrm>
            <a:off x="8071351" y="3443061"/>
            <a:ext cx="309429" cy="267000"/>
            <a:chOff x="6742064" y="3750480"/>
            <a:chExt cx="399315" cy="344560"/>
          </a:xfrm>
        </p:grpSpPr>
        <p:sp>
          <p:nvSpPr>
            <p:cNvPr id="3496" name="Google Shape;3496;p5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57"/>
          <p:cNvGrpSpPr/>
          <p:nvPr/>
        </p:nvGrpSpPr>
        <p:grpSpPr>
          <a:xfrm>
            <a:off x="7610370" y="3794109"/>
            <a:ext cx="180437" cy="281608"/>
            <a:chOff x="7248525" y="3739696"/>
            <a:chExt cx="230531" cy="359790"/>
          </a:xfrm>
        </p:grpSpPr>
        <p:sp>
          <p:nvSpPr>
            <p:cNvPr id="3499" name="Google Shape;3499;p5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1" name="Google Shape;3501;p57"/>
          <p:cNvGrpSpPr/>
          <p:nvPr/>
        </p:nvGrpSpPr>
        <p:grpSpPr>
          <a:xfrm>
            <a:off x="7856289" y="3437333"/>
            <a:ext cx="162896" cy="278710"/>
            <a:chOff x="7601242" y="3729267"/>
            <a:chExt cx="222566" cy="380803"/>
          </a:xfrm>
        </p:grpSpPr>
        <p:sp>
          <p:nvSpPr>
            <p:cNvPr id="3502" name="Google Shape;3502;p5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4" name="Google Shape;3504;p57"/>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5" name="Google Shape;3505;p57"/>
          <p:cNvGrpSpPr/>
          <p:nvPr/>
        </p:nvGrpSpPr>
        <p:grpSpPr>
          <a:xfrm>
            <a:off x="7345935" y="3438473"/>
            <a:ext cx="193543" cy="275990"/>
            <a:chOff x="8304647" y="3738687"/>
            <a:chExt cx="225076" cy="320956"/>
          </a:xfrm>
        </p:grpSpPr>
        <p:sp>
          <p:nvSpPr>
            <p:cNvPr id="3506" name="Google Shape;3506;p5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9" name="Google Shape;3509;p57"/>
          <p:cNvGrpSpPr/>
          <p:nvPr/>
        </p:nvGrpSpPr>
        <p:grpSpPr>
          <a:xfrm>
            <a:off x="7618427" y="3438473"/>
            <a:ext cx="178492" cy="275990"/>
            <a:chOff x="8615101" y="3738687"/>
            <a:chExt cx="207573" cy="320956"/>
          </a:xfrm>
        </p:grpSpPr>
        <p:sp>
          <p:nvSpPr>
            <p:cNvPr id="3510" name="Google Shape;3510;p5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3" name="Google Shape;3513;p57"/>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4" name="Google Shape;3514;p57"/>
          <p:cNvGrpSpPr/>
          <p:nvPr/>
        </p:nvGrpSpPr>
        <p:grpSpPr>
          <a:xfrm>
            <a:off x="6013132" y="3559961"/>
            <a:ext cx="557671" cy="511283"/>
            <a:chOff x="6015419" y="3716859"/>
            <a:chExt cx="557671" cy="511283"/>
          </a:xfrm>
        </p:grpSpPr>
        <p:sp>
          <p:nvSpPr>
            <p:cNvPr id="3515" name="Google Shape;3515;p5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6" name="Google Shape;3516;p57"/>
            <p:cNvGrpSpPr/>
            <p:nvPr/>
          </p:nvGrpSpPr>
          <p:grpSpPr>
            <a:xfrm>
              <a:off x="6036094" y="3716980"/>
              <a:ext cx="529860" cy="510468"/>
              <a:chOff x="6036094" y="3716980"/>
              <a:chExt cx="529860" cy="510468"/>
            </a:xfrm>
          </p:grpSpPr>
          <p:sp>
            <p:nvSpPr>
              <p:cNvPr id="3517" name="Google Shape;3517;p5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27" name="Google Shape;3527;p57"/>
          <p:cNvGrpSpPr/>
          <p:nvPr/>
        </p:nvGrpSpPr>
        <p:grpSpPr>
          <a:xfrm>
            <a:off x="6642017" y="2916730"/>
            <a:ext cx="576302" cy="511871"/>
            <a:chOff x="6644304" y="3073628"/>
            <a:chExt cx="576302" cy="511871"/>
          </a:xfrm>
        </p:grpSpPr>
        <p:sp>
          <p:nvSpPr>
            <p:cNvPr id="3528" name="Google Shape;3528;p5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9" name="Google Shape;3529;p57"/>
            <p:cNvGrpSpPr/>
            <p:nvPr/>
          </p:nvGrpSpPr>
          <p:grpSpPr>
            <a:xfrm>
              <a:off x="6712169" y="3085440"/>
              <a:ext cx="481622" cy="494913"/>
              <a:chOff x="6712169" y="3085440"/>
              <a:chExt cx="481622" cy="494913"/>
            </a:xfrm>
          </p:grpSpPr>
          <p:sp>
            <p:nvSpPr>
              <p:cNvPr id="3530" name="Google Shape;3530;p5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5" name="Google Shape;3535;p5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8" name="Google Shape;3538;p57"/>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9" name="Google Shape;3539;p57"/>
          <p:cNvGrpSpPr/>
          <p:nvPr/>
        </p:nvGrpSpPr>
        <p:grpSpPr>
          <a:xfrm>
            <a:off x="6649868" y="3559725"/>
            <a:ext cx="560631" cy="511352"/>
            <a:chOff x="6652154" y="3716623"/>
            <a:chExt cx="560631" cy="511352"/>
          </a:xfrm>
        </p:grpSpPr>
        <p:sp>
          <p:nvSpPr>
            <p:cNvPr id="3540" name="Google Shape;3540;p5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1" name="Google Shape;3541;p57"/>
            <p:cNvGrpSpPr/>
            <p:nvPr/>
          </p:nvGrpSpPr>
          <p:grpSpPr>
            <a:xfrm>
              <a:off x="6669657" y="3716715"/>
              <a:ext cx="466779" cy="464290"/>
              <a:chOff x="6669657" y="3716715"/>
              <a:chExt cx="466779" cy="464290"/>
            </a:xfrm>
          </p:grpSpPr>
          <p:sp>
            <p:nvSpPr>
              <p:cNvPr id="3542" name="Google Shape;3542;p5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55" name="Google Shape;3555;p57"/>
          <p:cNvGrpSpPr/>
          <p:nvPr/>
        </p:nvGrpSpPr>
        <p:grpSpPr>
          <a:xfrm>
            <a:off x="7843959" y="3841134"/>
            <a:ext cx="187557" cy="187557"/>
            <a:chOff x="8565775" y="671075"/>
            <a:chExt cx="441000" cy="441000"/>
          </a:xfrm>
        </p:grpSpPr>
        <p:sp>
          <p:nvSpPr>
            <p:cNvPr id="3556" name="Google Shape;3556;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8" name="Google Shape;3558;p57"/>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7"/>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0" name="Google Shape;3560;p57"/>
          <p:cNvGrpSpPr/>
          <p:nvPr/>
        </p:nvGrpSpPr>
        <p:grpSpPr>
          <a:xfrm>
            <a:off x="5997814" y="2919352"/>
            <a:ext cx="587871" cy="512373"/>
            <a:chOff x="6000100" y="3076250"/>
            <a:chExt cx="587871" cy="512373"/>
          </a:xfrm>
        </p:grpSpPr>
        <p:sp>
          <p:nvSpPr>
            <p:cNvPr id="3561" name="Google Shape;3561;p5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2" name="Google Shape;3562;p57"/>
            <p:cNvGrpSpPr/>
            <p:nvPr/>
          </p:nvGrpSpPr>
          <p:grpSpPr>
            <a:xfrm>
              <a:off x="6031360" y="3076713"/>
              <a:ext cx="539107" cy="480965"/>
              <a:chOff x="6031360" y="3076713"/>
              <a:chExt cx="539107" cy="480965"/>
            </a:xfrm>
          </p:grpSpPr>
          <p:sp>
            <p:nvSpPr>
              <p:cNvPr id="3563" name="Google Shape;3563;p5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70" name="Google Shape;3570;p57"/>
          <p:cNvGrpSpPr/>
          <p:nvPr/>
        </p:nvGrpSpPr>
        <p:grpSpPr>
          <a:xfrm>
            <a:off x="3369305" y="938716"/>
            <a:ext cx="2310381" cy="1488888"/>
            <a:chOff x="229225" y="549050"/>
            <a:chExt cx="7161750" cy="4615275"/>
          </a:xfrm>
        </p:grpSpPr>
        <p:sp>
          <p:nvSpPr>
            <p:cNvPr id="3571" name="Google Shape;3571;p5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8" name="Google Shape;3688;p57"/>
          <p:cNvGrpSpPr/>
          <p:nvPr/>
        </p:nvGrpSpPr>
        <p:grpSpPr>
          <a:xfrm>
            <a:off x="3514723" y="2830563"/>
            <a:ext cx="2310282" cy="1374222"/>
            <a:chOff x="238125" y="732525"/>
            <a:chExt cx="7130500" cy="4241425"/>
          </a:xfrm>
        </p:grpSpPr>
        <p:sp>
          <p:nvSpPr>
            <p:cNvPr id="3689" name="Google Shape;3689;p5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31"/>
          <p:cNvSpPr txBox="1"/>
          <p:nvPr>
            <p:ph idx="1" type="body"/>
          </p:nvPr>
        </p:nvSpPr>
        <p:spPr>
          <a:xfrm>
            <a:off x="720000" y="619650"/>
            <a:ext cx="7704000" cy="67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PyTables as the bridge between HDF5 and NumPy on one side, and Python applications on the other. This illustrates how PyTables connects the powerful data management capabilities of HDF5 with the ease of use provided by Python, through NumPy and directly to Python applications.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6" name="Shape 3806"/>
        <p:cNvGrpSpPr/>
        <p:nvPr/>
      </p:nvGrpSpPr>
      <p:grpSpPr>
        <a:xfrm>
          <a:off x="0" y="0"/>
          <a:ext cx="0" cy="0"/>
          <a:chOff x="0" y="0"/>
          <a:chExt cx="0" cy="0"/>
        </a:xfrm>
      </p:grpSpPr>
      <p:grpSp>
        <p:nvGrpSpPr>
          <p:cNvPr id="3807" name="Google Shape;3807;p58"/>
          <p:cNvGrpSpPr/>
          <p:nvPr/>
        </p:nvGrpSpPr>
        <p:grpSpPr>
          <a:xfrm>
            <a:off x="725414" y="969763"/>
            <a:ext cx="2507799" cy="206239"/>
            <a:chOff x="106648" y="895722"/>
            <a:chExt cx="4481413" cy="374300"/>
          </a:xfrm>
        </p:grpSpPr>
        <p:grpSp>
          <p:nvGrpSpPr>
            <p:cNvPr id="3808" name="Google Shape;3808;p58"/>
            <p:cNvGrpSpPr/>
            <p:nvPr/>
          </p:nvGrpSpPr>
          <p:grpSpPr>
            <a:xfrm>
              <a:off x="2233276" y="895722"/>
              <a:ext cx="1082667" cy="223591"/>
              <a:chOff x="4808316" y="2800065"/>
              <a:chExt cx="1999386" cy="412910"/>
            </a:xfrm>
          </p:grpSpPr>
          <p:sp>
            <p:nvSpPr>
              <p:cNvPr id="3809" name="Google Shape;3809;p5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0" name="Google Shape;3810;p58"/>
              <p:cNvGrpSpPr/>
              <p:nvPr/>
            </p:nvGrpSpPr>
            <p:grpSpPr>
              <a:xfrm>
                <a:off x="4808316" y="2800065"/>
                <a:ext cx="92400" cy="411825"/>
                <a:chOff x="845575" y="2563700"/>
                <a:chExt cx="92400" cy="411825"/>
              </a:xfrm>
            </p:grpSpPr>
            <p:cxnSp>
              <p:nvCxnSpPr>
                <p:cNvPr id="3811" name="Google Shape;3811;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12" name="Google Shape;3812;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3" name="Google Shape;3813;p58"/>
            <p:cNvGrpSpPr/>
            <p:nvPr/>
          </p:nvGrpSpPr>
          <p:grpSpPr>
            <a:xfrm>
              <a:off x="106648" y="895722"/>
              <a:ext cx="1088401" cy="223591"/>
              <a:chOff x="881025" y="2800065"/>
              <a:chExt cx="2009975" cy="412910"/>
            </a:xfrm>
          </p:grpSpPr>
          <p:sp>
            <p:nvSpPr>
              <p:cNvPr id="3814" name="Google Shape;3814;p5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5" name="Google Shape;3815;p58"/>
              <p:cNvGrpSpPr/>
              <p:nvPr/>
            </p:nvGrpSpPr>
            <p:grpSpPr>
              <a:xfrm>
                <a:off x="881025" y="2800065"/>
                <a:ext cx="92400" cy="411825"/>
                <a:chOff x="845575" y="2563700"/>
                <a:chExt cx="92400" cy="411825"/>
              </a:xfrm>
            </p:grpSpPr>
            <p:cxnSp>
              <p:nvCxnSpPr>
                <p:cNvPr id="3816" name="Google Shape;3816;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17" name="Google Shape;3817;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8" name="Google Shape;3818;p58"/>
            <p:cNvGrpSpPr/>
            <p:nvPr/>
          </p:nvGrpSpPr>
          <p:grpSpPr>
            <a:xfrm>
              <a:off x="1172346" y="1047018"/>
              <a:ext cx="1083151" cy="223003"/>
              <a:chOff x="2849073" y="3079467"/>
              <a:chExt cx="2000279" cy="411825"/>
            </a:xfrm>
          </p:grpSpPr>
          <p:sp>
            <p:nvSpPr>
              <p:cNvPr id="3819" name="Google Shape;3819;p5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0" name="Google Shape;3820;p58"/>
              <p:cNvGrpSpPr/>
              <p:nvPr/>
            </p:nvGrpSpPr>
            <p:grpSpPr>
              <a:xfrm rot="10800000">
                <a:off x="2849073" y="3079467"/>
                <a:ext cx="92400" cy="411825"/>
                <a:chOff x="2070100" y="2563700"/>
                <a:chExt cx="92400" cy="411825"/>
              </a:xfrm>
            </p:grpSpPr>
            <p:cxnSp>
              <p:nvCxnSpPr>
                <p:cNvPr id="3821" name="Google Shape;3821;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22" name="Google Shape;3822;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3" name="Google Shape;3823;p58"/>
            <p:cNvGrpSpPr/>
            <p:nvPr/>
          </p:nvGrpSpPr>
          <p:grpSpPr>
            <a:xfrm>
              <a:off x="3290132" y="1047018"/>
              <a:ext cx="1297929" cy="223003"/>
              <a:chOff x="6760035" y="3079467"/>
              <a:chExt cx="2396914" cy="411825"/>
            </a:xfrm>
          </p:grpSpPr>
          <p:sp>
            <p:nvSpPr>
              <p:cNvPr id="3824" name="Google Shape;3824;p5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5" name="Google Shape;3825;p58"/>
              <p:cNvGrpSpPr/>
              <p:nvPr/>
            </p:nvGrpSpPr>
            <p:grpSpPr>
              <a:xfrm rot="10800000">
                <a:off x="6760035" y="3079467"/>
                <a:ext cx="92400" cy="411825"/>
                <a:chOff x="2070100" y="2563700"/>
                <a:chExt cx="92400" cy="411825"/>
              </a:xfrm>
            </p:grpSpPr>
            <p:cxnSp>
              <p:nvCxnSpPr>
                <p:cNvPr id="3826" name="Google Shape;3826;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27" name="Google Shape;3827;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28" name="Google Shape;3828;p58"/>
          <p:cNvGrpSpPr/>
          <p:nvPr/>
        </p:nvGrpSpPr>
        <p:grpSpPr>
          <a:xfrm>
            <a:off x="2143176" y="3369134"/>
            <a:ext cx="1086701" cy="799429"/>
            <a:chOff x="2183288" y="3555572"/>
            <a:chExt cx="1136241" cy="835873"/>
          </a:xfrm>
        </p:grpSpPr>
        <p:sp>
          <p:nvSpPr>
            <p:cNvPr id="3829" name="Google Shape;3829;p5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0" name="Google Shape;3830;p58"/>
            <p:cNvGrpSpPr/>
            <p:nvPr/>
          </p:nvGrpSpPr>
          <p:grpSpPr>
            <a:xfrm>
              <a:off x="2205895" y="3637269"/>
              <a:ext cx="1089848" cy="724993"/>
              <a:chOff x="2205895" y="3637269"/>
              <a:chExt cx="1089848" cy="724993"/>
            </a:xfrm>
          </p:grpSpPr>
          <p:sp>
            <p:nvSpPr>
              <p:cNvPr id="3831" name="Google Shape;3831;p5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7" name="Google Shape;3837;p5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38" name="Google Shape;3838;p5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39" name="Google Shape;3839;p58"/>
            <p:cNvGrpSpPr/>
            <p:nvPr/>
          </p:nvGrpSpPr>
          <p:grpSpPr>
            <a:xfrm>
              <a:off x="3173850" y="3779426"/>
              <a:ext cx="145679" cy="70048"/>
              <a:chOff x="3173850" y="3779426"/>
              <a:chExt cx="145679" cy="70048"/>
            </a:xfrm>
          </p:grpSpPr>
          <p:cxnSp>
            <p:nvCxnSpPr>
              <p:cNvPr id="3840" name="Google Shape;3840;p5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841" name="Google Shape;3841;p5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2" name="Google Shape;3842;p58"/>
            <p:cNvGrpSpPr/>
            <p:nvPr/>
          </p:nvGrpSpPr>
          <p:grpSpPr>
            <a:xfrm>
              <a:off x="2183288" y="4139483"/>
              <a:ext cx="145133" cy="70048"/>
              <a:chOff x="2183288" y="4139483"/>
              <a:chExt cx="145133" cy="70048"/>
            </a:xfrm>
          </p:grpSpPr>
          <p:cxnSp>
            <p:nvCxnSpPr>
              <p:cNvPr id="3843" name="Google Shape;3843;p5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844" name="Google Shape;3844;p5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5" name="Google Shape;3845;p5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46" name="Google Shape;3846;p5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47" name="Google Shape;3847;p58"/>
            <p:cNvGrpSpPr/>
            <p:nvPr/>
          </p:nvGrpSpPr>
          <p:grpSpPr>
            <a:xfrm>
              <a:off x="2943836" y="4268886"/>
              <a:ext cx="60717" cy="122559"/>
              <a:chOff x="2943836" y="4268886"/>
              <a:chExt cx="60717" cy="122559"/>
            </a:xfrm>
          </p:grpSpPr>
          <p:sp>
            <p:nvSpPr>
              <p:cNvPr id="3848" name="Google Shape;3848;p5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49" name="Google Shape;3849;p5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850" name="Google Shape;3850;p58"/>
          <p:cNvGrpSpPr/>
          <p:nvPr/>
        </p:nvGrpSpPr>
        <p:grpSpPr>
          <a:xfrm>
            <a:off x="3406121" y="1290134"/>
            <a:ext cx="1675870" cy="758251"/>
            <a:chOff x="3530532" y="1496185"/>
            <a:chExt cx="1562000" cy="706730"/>
          </a:xfrm>
        </p:grpSpPr>
        <p:cxnSp>
          <p:nvCxnSpPr>
            <p:cNvPr id="3851" name="Google Shape;3851;p5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852" name="Google Shape;3852;p58"/>
            <p:cNvGrpSpPr/>
            <p:nvPr/>
          </p:nvGrpSpPr>
          <p:grpSpPr>
            <a:xfrm>
              <a:off x="3530532" y="1496185"/>
              <a:ext cx="323430" cy="463587"/>
              <a:chOff x="3530532" y="1496185"/>
              <a:chExt cx="323430" cy="463587"/>
            </a:xfrm>
          </p:grpSpPr>
          <p:grpSp>
            <p:nvGrpSpPr>
              <p:cNvPr id="3853" name="Google Shape;3853;p58"/>
              <p:cNvGrpSpPr/>
              <p:nvPr/>
            </p:nvGrpSpPr>
            <p:grpSpPr>
              <a:xfrm>
                <a:off x="3567462" y="1496185"/>
                <a:ext cx="286500" cy="361376"/>
                <a:chOff x="3567462" y="1496185"/>
                <a:chExt cx="286500" cy="361376"/>
              </a:xfrm>
            </p:grpSpPr>
            <p:cxnSp>
              <p:nvCxnSpPr>
                <p:cNvPr id="3854" name="Google Shape;3854;p5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855" name="Google Shape;3855;p5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6" name="Google Shape;3856;p5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58"/>
            <p:cNvGrpSpPr/>
            <p:nvPr/>
          </p:nvGrpSpPr>
          <p:grpSpPr>
            <a:xfrm>
              <a:off x="3891569" y="1779209"/>
              <a:ext cx="323945" cy="423706"/>
              <a:chOff x="3891569" y="1779209"/>
              <a:chExt cx="323945" cy="423706"/>
            </a:xfrm>
          </p:grpSpPr>
          <p:grpSp>
            <p:nvGrpSpPr>
              <p:cNvPr id="3858" name="Google Shape;3858;p58"/>
              <p:cNvGrpSpPr/>
              <p:nvPr/>
            </p:nvGrpSpPr>
            <p:grpSpPr>
              <a:xfrm>
                <a:off x="3929014" y="1881638"/>
                <a:ext cx="286500" cy="321278"/>
                <a:chOff x="3929014" y="1881638"/>
                <a:chExt cx="286500" cy="321278"/>
              </a:xfrm>
            </p:grpSpPr>
            <p:cxnSp>
              <p:nvCxnSpPr>
                <p:cNvPr id="3859" name="Google Shape;3859;p5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860" name="Google Shape;3860;p5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1" name="Google Shape;3861;p5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2" name="Google Shape;3862;p58"/>
            <p:cNvGrpSpPr/>
            <p:nvPr/>
          </p:nvGrpSpPr>
          <p:grpSpPr>
            <a:xfrm>
              <a:off x="4252606" y="1496185"/>
              <a:ext cx="324721" cy="463587"/>
              <a:chOff x="4252606" y="1496185"/>
              <a:chExt cx="324721" cy="463587"/>
            </a:xfrm>
          </p:grpSpPr>
          <p:grpSp>
            <p:nvGrpSpPr>
              <p:cNvPr id="3863" name="Google Shape;3863;p58"/>
              <p:cNvGrpSpPr/>
              <p:nvPr/>
            </p:nvGrpSpPr>
            <p:grpSpPr>
              <a:xfrm>
                <a:off x="4290828" y="1496185"/>
                <a:ext cx="286500" cy="361376"/>
                <a:chOff x="4290828" y="1496185"/>
                <a:chExt cx="286500" cy="361376"/>
              </a:xfrm>
            </p:grpSpPr>
            <p:cxnSp>
              <p:nvCxnSpPr>
                <p:cNvPr id="3864" name="Google Shape;3864;p5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865" name="Google Shape;3865;p5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6" name="Google Shape;3866;p5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58"/>
            <p:cNvGrpSpPr/>
            <p:nvPr/>
          </p:nvGrpSpPr>
          <p:grpSpPr>
            <a:xfrm>
              <a:off x="4613643" y="1763716"/>
              <a:ext cx="325308" cy="439200"/>
              <a:chOff x="4613643" y="1763716"/>
              <a:chExt cx="325308" cy="439200"/>
            </a:xfrm>
          </p:grpSpPr>
          <p:grpSp>
            <p:nvGrpSpPr>
              <p:cNvPr id="3868" name="Google Shape;3868;p58"/>
              <p:cNvGrpSpPr/>
              <p:nvPr/>
            </p:nvGrpSpPr>
            <p:grpSpPr>
              <a:xfrm>
                <a:off x="4652451" y="1879538"/>
                <a:ext cx="286500" cy="323378"/>
                <a:chOff x="4652451" y="1879538"/>
                <a:chExt cx="286500" cy="323378"/>
              </a:xfrm>
            </p:grpSpPr>
            <p:cxnSp>
              <p:nvCxnSpPr>
                <p:cNvPr id="3869" name="Google Shape;3869;p5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870" name="Google Shape;3870;p5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1" name="Google Shape;3871;p5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2" name="Google Shape;3872;p58"/>
          <p:cNvGrpSpPr/>
          <p:nvPr/>
        </p:nvGrpSpPr>
        <p:grpSpPr>
          <a:xfrm>
            <a:off x="3417981" y="2143759"/>
            <a:ext cx="1652173" cy="391517"/>
            <a:chOff x="3512551" y="2358270"/>
            <a:chExt cx="1597383" cy="378533"/>
          </a:xfrm>
        </p:grpSpPr>
        <p:cxnSp>
          <p:nvCxnSpPr>
            <p:cNvPr id="3873" name="Google Shape;3873;p58"/>
            <p:cNvCxnSpPr>
              <a:stCxn id="3874" idx="6"/>
              <a:endCxn id="3875"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876" name="Google Shape;3876;p58"/>
            <p:cNvGrpSpPr/>
            <p:nvPr/>
          </p:nvGrpSpPr>
          <p:grpSpPr>
            <a:xfrm>
              <a:off x="3512551" y="2358270"/>
              <a:ext cx="225647" cy="307714"/>
              <a:chOff x="2182679" y="2004714"/>
              <a:chExt cx="792300" cy="1080458"/>
            </a:xfrm>
          </p:grpSpPr>
          <p:cxnSp>
            <p:nvCxnSpPr>
              <p:cNvPr id="3877" name="Google Shape;3877;p58"/>
              <p:cNvCxnSpPr>
                <a:stCxn id="3878"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74" name="Google Shape;3874;p5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58"/>
            <p:cNvGrpSpPr/>
            <p:nvPr/>
          </p:nvGrpSpPr>
          <p:grpSpPr>
            <a:xfrm>
              <a:off x="3969644" y="2440153"/>
              <a:ext cx="225853" cy="296651"/>
              <a:chOff x="3775710" y="1729289"/>
              <a:chExt cx="136500" cy="179289"/>
            </a:xfrm>
          </p:grpSpPr>
          <p:cxnSp>
            <p:nvCxnSpPr>
              <p:cNvPr id="3880" name="Google Shape;3880;p5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881" name="Google Shape;3881;p5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58"/>
            <p:cNvGrpSpPr/>
            <p:nvPr/>
          </p:nvGrpSpPr>
          <p:grpSpPr>
            <a:xfrm>
              <a:off x="4427051" y="2358270"/>
              <a:ext cx="225647" cy="307714"/>
              <a:chOff x="5393704" y="2004714"/>
              <a:chExt cx="792300" cy="1080458"/>
            </a:xfrm>
          </p:grpSpPr>
          <p:cxnSp>
            <p:nvCxnSpPr>
              <p:cNvPr id="3884" name="Google Shape;3884;p58"/>
              <p:cNvCxnSpPr>
                <a:stCxn id="3885"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86" name="Google Shape;3886;p5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58"/>
            <p:cNvGrpSpPr/>
            <p:nvPr/>
          </p:nvGrpSpPr>
          <p:grpSpPr>
            <a:xfrm>
              <a:off x="4884287" y="2440252"/>
              <a:ext cx="225647" cy="296532"/>
              <a:chOff x="6999166" y="2292572"/>
              <a:chExt cx="792300" cy="1041192"/>
            </a:xfrm>
          </p:grpSpPr>
          <p:cxnSp>
            <p:nvCxnSpPr>
              <p:cNvPr id="3888" name="Google Shape;3888;p5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875" name="Google Shape;3875;p5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0" name="Google Shape;3890;p58"/>
          <p:cNvGrpSpPr/>
          <p:nvPr/>
        </p:nvGrpSpPr>
        <p:grpSpPr>
          <a:xfrm>
            <a:off x="6838789" y="979959"/>
            <a:ext cx="1581844" cy="732818"/>
            <a:chOff x="634175" y="2986275"/>
            <a:chExt cx="3147949" cy="1458344"/>
          </a:xfrm>
        </p:grpSpPr>
        <p:cxnSp>
          <p:nvCxnSpPr>
            <p:cNvPr id="3891" name="Google Shape;3891;p58"/>
            <p:cNvCxnSpPr>
              <a:stCxn id="3892" idx="4"/>
              <a:endCxn id="3893"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894" name="Google Shape;3894;p58"/>
            <p:cNvCxnSpPr>
              <a:stCxn id="3893" idx="0"/>
              <a:endCxn id="3895"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96" name="Google Shape;3896;p58"/>
            <p:cNvCxnSpPr>
              <a:stCxn id="3895" idx="4"/>
              <a:endCxn id="3897"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98" name="Google Shape;3898;p58"/>
            <p:cNvCxnSpPr>
              <a:stCxn id="3897" idx="0"/>
              <a:endCxn id="3899"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899" name="Google Shape;3899;p5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95" name="Google Shape;3895;p5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92" name="Google Shape;3892;p5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97" name="Google Shape;3897;p5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93" name="Google Shape;3893;p5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900" name="Google Shape;3900;p58"/>
          <p:cNvGrpSpPr/>
          <p:nvPr/>
        </p:nvGrpSpPr>
        <p:grpSpPr>
          <a:xfrm>
            <a:off x="3406504" y="2674269"/>
            <a:ext cx="1675128" cy="313674"/>
            <a:chOff x="998425" y="1182125"/>
            <a:chExt cx="1065400" cy="199500"/>
          </a:xfrm>
        </p:grpSpPr>
        <p:sp>
          <p:nvSpPr>
            <p:cNvPr id="3901" name="Google Shape;3901;p5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6" name="Google Shape;3906;p58"/>
          <p:cNvGrpSpPr/>
          <p:nvPr/>
        </p:nvGrpSpPr>
        <p:grpSpPr>
          <a:xfrm>
            <a:off x="3406503" y="3630235"/>
            <a:ext cx="1675129" cy="525345"/>
            <a:chOff x="5194708" y="3484366"/>
            <a:chExt cx="3148148" cy="987304"/>
          </a:xfrm>
        </p:grpSpPr>
        <p:grpSp>
          <p:nvGrpSpPr>
            <p:cNvPr id="3907" name="Google Shape;3907;p58"/>
            <p:cNvGrpSpPr/>
            <p:nvPr/>
          </p:nvGrpSpPr>
          <p:grpSpPr>
            <a:xfrm>
              <a:off x="7531521" y="3484366"/>
              <a:ext cx="811335" cy="987304"/>
              <a:chOff x="3379425" y="1617275"/>
              <a:chExt cx="1090650" cy="1327200"/>
            </a:xfrm>
          </p:grpSpPr>
          <p:sp>
            <p:nvSpPr>
              <p:cNvPr id="3908" name="Google Shape;3908;p5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58"/>
            <p:cNvGrpSpPr/>
            <p:nvPr/>
          </p:nvGrpSpPr>
          <p:grpSpPr>
            <a:xfrm>
              <a:off x="6752546" y="3484366"/>
              <a:ext cx="811428" cy="987304"/>
              <a:chOff x="2332275" y="1617275"/>
              <a:chExt cx="1090775" cy="1327200"/>
            </a:xfrm>
          </p:grpSpPr>
          <p:sp>
            <p:nvSpPr>
              <p:cNvPr id="3912" name="Google Shape;3912;p5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5" name="Google Shape;3915;p58"/>
            <p:cNvGrpSpPr/>
            <p:nvPr/>
          </p:nvGrpSpPr>
          <p:grpSpPr>
            <a:xfrm>
              <a:off x="5973664" y="3484366"/>
              <a:ext cx="811335" cy="987304"/>
              <a:chOff x="1285250" y="1617275"/>
              <a:chExt cx="1090650" cy="1327200"/>
            </a:xfrm>
          </p:grpSpPr>
          <p:sp>
            <p:nvSpPr>
              <p:cNvPr id="3916" name="Google Shape;3916;p5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58"/>
            <p:cNvGrpSpPr/>
            <p:nvPr/>
          </p:nvGrpSpPr>
          <p:grpSpPr>
            <a:xfrm>
              <a:off x="5194708" y="3484366"/>
              <a:ext cx="811409" cy="987304"/>
              <a:chOff x="238125" y="1617275"/>
              <a:chExt cx="1090750" cy="1327200"/>
            </a:xfrm>
          </p:grpSpPr>
          <p:sp>
            <p:nvSpPr>
              <p:cNvPr id="3920" name="Google Shape;3920;p5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3" name="Google Shape;3923;p58"/>
          <p:cNvGrpSpPr/>
          <p:nvPr/>
        </p:nvGrpSpPr>
        <p:grpSpPr>
          <a:xfrm>
            <a:off x="6840188" y="2276124"/>
            <a:ext cx="1579046" cy="522230"/>
            <a:chOff x="6853641" y="2534077"/>
            <a:chExt cx="1515545" cy="501229"/>
          </a:xfrm>
        </p:grpSpPr>
        <p:grpSp>
          <p:nvGrpSpPr>
            <p:cNvPr id="3924" name="Google Shape;3924;p58"/>
            <p:cNvGrpSpPr/>
            <p:nvPr/>
          </p:nvGrpSpPr>
          <p:grpSpPr>
            <a:xfrm>
              <a:off x="6853641" y="2618923"/>
              <a:ext cx="1515545" cy="324556"/>
              <a:chOff x="6853641" y="2618923"/>
              <a:chExt cx="1515545" cy="324556"/>
            </a:xfrm>
          </p:grpSpPr>
          <p:sp>
            <p:nvSpPr>
              <p:cNvPr id="3925" name="Google Shape;3925;p5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0" name="Google Shape;3930;p5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5" name="Google Shape;3935;p58"/>
          <p:cNvGrpSpPr/>
          <p:nvPr/>
        </p:nvGrpSpPr>
        <p:grpSpPr>
          <a:xfrm>
            <a:off x="3435080" y="3151165"/>
            <a:ext cx="1617976" cy="346616"/>
            <a:chOff x="1808063" y="4294338"/>
            <a:chExt cx="3370782" cy="721817"/>
          </a:xfrm>
        </p:grpSpPr>
        <p:sp>
          <p:nvSpPr>
            <p:cNvPr id="3936" name="Google Shape;3936;p5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6" name="Google Shape;3946;p58"/>
          <p:cNvGrpSpPr/>
          <p:nvPr/>
        </p:nvGrpSpPr>
        <p:grpSpPr>
          <a:xfrm>
            <a:off x="5261076" y="3817915"/>
            <a:ext cx="1417067" cy="350605"/>
            <a:chOff x="4234950" y="2101012"/>
            <a:chExt cx="4219974" cy="1044090"/>
          </a:xfrm>
        </p:grpSpPr>
        <p:sp>
          <p:nvSpPr>
            <p:cNvPr id="3947" name="Google Shape;3947;p5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3" name="Google Shape;3963;p58"/>
          <p:cNvGrpSpPr/>
          <p:nvPr/>
        </p:nvGrpSpPr>
        <p:grpSpPr>
          <a:xfrm>
            <a:off x="6836548" y="1808672"/>
            <a:ext cx="1586327" cy="371557"/>
            <a:chOff x="1247650" y="2075423"/>
            <a:chExt cx="6648477" cy="1557238"/>
          </a:xfrm>
        </p:grpSpPr>
        <p:sp>
          <p:nvSpPr>
            <p:cNvPr id="3964" name="Google Shape;3964;p5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0" name="Google Shape;3970;p58"/>
          <p:cNvGrpSpPr/>
          <p:nvPr/>
        </p:nvGrpSpPr>
        <p:grpSpPr>
          <a:xfrm>
            <a:off x="5267818" y="961862"/>
            <a:ext cx="1415601" cy="1648533"/>
            <a:chOff x="1839112" y="2209163"/>
            <a:chExt cx="1918159" cy="2233784"/>
          </a:xfrm>
        </p:grpSpPr>
        <p:sp>
          <p:nvSpPr>
            <p:cNvPr id="3971" name="Google Shape;3971;p5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74" name="Google Shape;3974;p58"/>
            <p:cNvCxnSpPr>
              <a:stCxn id="3971" idx="6"/>
              <a:endCxn id="3972"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75" name="Google Shape;3975;p58"/>
            <p:cNvCxnSpPr>
              <a:stCxn id="3972" idx="4"/>
              <a:endCxn id="3976"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977" name="Google Shape;3977;p58"/>
            <p:cNvCxnSpPr>
              <a:stCxn id="3976" idx="6"/>
              <a:endCxn id="3973"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78" name="Google Shape;3978;p58"/>
            <p:cNvCxnSpPr>
              <a:stCxn id="3973" idx="4"/>
              <a:endCxn id="3979"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976" name="Google Shape;3976;p5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81" name="Google Shape;3981;p58"/>
            <p:cNvCxnSpPr>
              <a:endCxn id="3980"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982" name="Google Shape;3982;p58"/>
          <p:cNvGrpSpPr/>
          <p:nvPr/>
        </p:nvGrpSpPr>
        <p:grpSpPr>
          <a:xfrm>
            <a:off x="3425084" y="979946"/>
            <a:ext cx="1637968" cy="154942"/>
            <a:chOff x="238125" y="2506075"/>
            <a:chExt cx="7115411" cy="673075"/>
          </a:xfrm>
        </p:grpSpPr>
        <p:sp>
          <p:nvSpPr>
            <p:cNvPr id="3983" name="Google Shape;3983;p5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58"/>
          <p:cNvGrpSpPr/>
          <p:nvPr/>
        </p:nvGrpSpPr>
        <p:grpSpPr>
          <a:xfrm>
            <a:off x="1965820" y="1294664"/>
            <a:ext cx="1262932" cy="785408"/>
            <a:chOff x="548861" y="389676"/>
            <a:chExt cx="3843371" cy="2390163"/>
          </a:xfrm>
        </p:grpSpPr>
        <p:cxnSp>
          <p:nvCxnSpPr>
            <p:cNvPr id="3989" name="Google Shape;3989;p5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90" name="Google Shape;3990;p5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91" name="Google Shape;3991;p5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92" name="Google Shape;3992;p5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993" name="Google Shape;3993;p5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994" name="Google Shape;3994;p5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95" name="Google Shape;3995;p5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996" name="Google Shape;3996;p5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58"/>
          <p:cNvGrpSpPr/>
          <p:nvPr/>
        </p:nvGrpSpPr>
        <p:grpSpPr>
          <a:xfrm>
            <a:off x="753952" y="2401541"/>
            <a:ext cx="1412054" cy="633562"/>
            <a:chOff x="1187400" y="2529299"/>
            <a:chExt cx="6769193" cy="2241903"/>
          </a:xfrm>
        </p:grpSpPr>
        <p:sp>
          <p:nvSpPr>
            <p:cNvPr id="4003" name="Google Shape;4003;p5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004" name="Google Shape;4004;p5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5" name="Google Shape;4005;p5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6" name="Google Shape;4006;p5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7" name="Google Shape;4007;p5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8" name="Google Shape;4008;p5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9" name="Google Shape;4009;p5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010" name="Google Shape;4010;p58"/>
            <p:cNvCxnSpPr>
              <a:stCxn id="4003" idx="2"/>
              <a:endCxn id="4004"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11" name="Google Shape;4011;p58"/>
            <p:cNvCxnSpPr>
              <a:stCxn id="4005" idx="0"/>
              <a:endCxn id="4003"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12" name="Google Shape;4012;p58"/>
            <p:cNvCxnSpPr>
              <a:stCxn id="4005" idx="2"/>
              <a:endCxn id="4007"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13" name="Google Shape;4013;p58"/>
            <p:cNvCxnSpPr>
              <a:stCxn id="4006" idx="0"/>
              <a:endCxn id="4005"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14" name="Google Shape;4014;p58"/>
            <p:cNvCxnSpPr>
              <a:stCxn id="4004" idx="2"/>
              <a:endCxn id="4009"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15" name="Google Shape;4015;p58"/>
            <p:cNvCxnSpPr>
              <a:stCxn id="4008" idx="0"/>
              <a:endCxn id="4004"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016" name="Google Shape;4016;p58"/>
          <p:cNvGrpSpPr/>
          <p:nvPr/>
        </p:nvGrpSpPr>
        <p:grpSpPr>
          <a:xfrm>
            <a:off x="6840198" y="2894250"/>
            <a:ext cx="1579035" cy="540873"/>
            <a:chOff x="6895650" y="3126697"/>
            <a:chExt cx="1436662" cy="492105"/>
          </a:xfrm>
        </p:grpSpPr>
        <p:sp>
          <p:nvSpPr>
            <p:cNvPr id="4017" name="Google Shape;4017;p5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2" name="Google Shape;4022;p58"/>
            <p:cNvGrpSpPr/>
            <p:nvPr/>
          </p:nvGrpSpPr>
          <p:grpSpPr>
            <a:xfrm>
              <a:off x="6995957" y="3335810"/>
              <a:ext cx="1230393" cy="71754"/>
              <a:chOff x="6995957" y="3287964"/>
              <a:chExt cx="1230393" cy="71754"/>
            </a:xfrm>
          </p:grpSpPr>
          <p:sp>
            <p:nvSpPr>
              <p:cNvPr id="4023" name="Google Shape;4023;p5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8" name="Google Shape;4028;p58"/>
          <p:cNvGrpSpPr/>
          <p:nvPr/>
        </p:nvGrpSpPr>
        <p:grpSpPr>
          <a:xfrm>
            <a:off x="6838780" y="3531013"/>
            <a:ext cx="1581862" cy="650625"/>
            <a:chOff x="6777990" y="3710194"/>
            <a:chExt cx="1646915" cy="677382"/>
          </a:xfrm>
        </p:grpSpPr>
        <p:grpSp>
          <p:nvGrpSpPr>
            <p:cNvPr id="4029" name="Google Shape;4029;p58"/>
            <p:cNvGrpSpPr/>
            <p:nvPr/>
          </p:nvGrpSpPr>
          <p:grpSpPr>
            <a:xfrm>
              <a:off x="6777990" y="3874492"/>
              <a:ext cx="411129" cy="513083"/>
              <a:chOff x="6777990" y="3874492"/>
              <a:chExt cx="411129" cy="513083"/>
            </a:xfrm>
          </p:grpSpPr>
          <p:cxnSp>
            <p:nvCxnSpPr>
              <p:cNvPr id="4030" name="Google Shape;4030;p5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31" name="Google Shape;4031;p5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58"/>
            <p:cNvGrpSpPr/>
            <p:nvPr/>
          </p:nvGrpSpPr>
          <p:grpSpPr>
            <a:xfrm>
              <a:off x="7188425" y="3710194"/>
              <a:ext cx="411123" cy="520535"/>
              <a:chOff x="7188425" y="3710194"/>
              <a:chExt cx="411123" cy="520535"/>
            </a:xfrm>
          </p:grpSpPr>
          <p:cxnSp>
            <p:nvCxnSpPr>
              <p:cNvPr id="4033" name="Google Shape;4033;p5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34" name="Google Shape;4034;p5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58"/>
            <p:cNvGrpSpPr/>
            <p:nvPr/>
          </p:nvGrpSpPr>
          <p:grpSpPr>
            <a:xfrm>
              <a:off x="7603341" y="3874492"/>
              <a:ext cx="411474" cy="513083"/>
              <a:chOff x="7603341" y="3874492"/>
              <a:chExt cx="411474" cy="513083"/>
            </a:xfrm>
          </p:grpSpPr>
          <p:cxnSp>
            <p:nvCxnSpPr>
              <p:cNvPr id="4036" name="Google Shape;4036;p5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37" name="Google Shape;4037;p5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58"/>
            <p:cNvGrpSpPr/>
            <p:nvPr/>
          </p:nvGrpSpPr>
          <p:grpSpPr>
            <a:xfrm>
              <a:off x="8013776" y="3722847"/>
              <a:ext cx="411129" cy="507881"/>
              <a:chOff x="8013776" y="3722847"/>
              <a:chExt cx="411129" cy="507881"/>
            </a:xfrm>
          </p:grpSpPr>
          <p:cxnSp>
            <p:nvCxnSpPr>
              <p:cNvPr id="4039" name="Google Shape;4039;p5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040" name="Google Shape;4040;p5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1" name="Google Shape;4041;p58"/>
          <p:cNvGrpSpPr/>
          <p:nvPr/>
        </p:nvGrpSpPr>
        <p:grpSpPr>
          <a:xfrm>
            <a:off x="5258295" y="2703853"/>
            <a:ext cx="1421889" cy="1020603"/>
            <a:chOff x="5190863" y="2824811"/>
            <a:chExt cx="1544860" cy="1108869"/>
          </a:xfrm>
        </p:grpSpPr>
        <p:grpSp>
          <p:nvGrpSpPr>
            <p:cNvPr id="4042" name="Google Shape;4042;p58"/>
            <p:cNvGrpSpPr/>
            <p:nvPr/>
          </p:nvGrpSpPr>
          <p:grpSpPr>
            <a:xfrm>
              <a:off x="5938695" y="3176919"/>
              <a:ext cx="685761" cy="404739"/>
              <a:chOff x="5938695" y="3176919"/>
              <a:chExt cx="685761" cy="404739"/>
            </a:xfrm>
          </p:grpSpPr>
          <p:grpSp>
            <p:nvGrpSpPr>
              <p:cNvPr id="4043" name="Google Shape;4043;p58"/>
              <p:cNvGrpSpPr/>
              <p:nvPr/>
            </p:nvGrpSpPr>
            <p:grpSpPr>
              <a:xfrm>
                <a:off x="5938695" y="3176919"/>
                <a:ext cx="685761" cy="404739"/>
                <a:chOff x="5938695" y="3176919"/>
                <a:chExt cx="685761" cy="404739"/>
              </a:xfrm>
            </p:grpSpPr>
            <p:sp>
              <p:nvSpPr>
                <p:cNvPr id="4044" name="Google Shape;4044;p5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6" name="Google Shape;4046;p5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7" name="Google Shape;4047;p58"/>
            <p:cNvGrpSpPr/>
            <p:nvPr/>
          </p:nvGrpSpPr>
          <p:grpSpPr>
            <a:xfrm>
              <a:off x="5305233" y="3176835"/>
              <a:ext cx="685971" cy="404655"/>
              <a:chOff x="5305233" y="3176835"/>
              <a:chExt cx="685971" cy="404655"/>
            </a:xfrm>
          </p:grpSpPr>
          <p:grpSp>
            <p:nvGrpSpPr>
              <p:cNvPr id="4048" name="Google Shape;4048;p58"/>
              <p:cNvGrpSpPr/>
              <p:nvPr/>
            </p:nvGrpSpPr>
            <p:grpSpPr>
              <a:xfrm>
                <a:off x="5305233" y="3176835"/>
                <a:ext cx="685971" cy="404655"/>
                <a:chOff x="5305233" y="3176835"/>
                <a:chExt cx="685971" cy="404655"/>
              </a:xfrm>
            </p:grpSpPr>
            <p:sp>
              <p:nvSpPr>
                <p:cNvPr id="4049" name="Google Shape;4049;p5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1" name="Google Shape;4051;p5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2" name="Google Shape;4052;p5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3" name="Google Shape;4053;p58"/>
            <p:cNvGrpSpPr/>
            <p:nvPr/>
          </p:nvGrpSpPr>
          <p:grpSpPr>
            <a:xfrm>
              <a:off x="5657361" y="2824811"/>
              <a:ext cx="1078361" cy="404655"/>
              <a:chOff x="5657361" y="2824811"/>
              <a:chExt cx="1078361" cy="404655"/>
            </a:xfrm>
          </p:grpSpPr>
          <p:grpSp>
            <p:nvGrpSpPr>
              <p:cNvPr id="4054" name="Google Shape;4054;p58"/>
              <p:cNvGrpSpPr/>
              <p:nvPr/>
            </p:nvGrpSpPr>
            <p:grpSpPr>
              <a:xfrm>
                <a:off x="5657361" y="2824811"/>
                <a:ext cx="1078361" cy="404655"/>
                <a:chOff x="5657361" y="2824811"/>
                <a:chExt cx="1078361" cy="404655"/>
              </a:xfrm>
            </p:grpSpPr>
            <p:grpSp>
              <p:nvGrpSpPr>
                <p:cNvPr id="4055" name="Google Shape;4055;p58"/>
                <p:cNvGrpSpPr/>
                <p:nvPr/>
              </p:nvGrpSpPr>
              <p:grpSpPr>
                <a:xfrm>
                  <a:off x="5938485" y="2824811"/>
                  <a:ext cx="797237" cy="404655"/>
                  <a:chOff x="5938485" y="2824811"/>
                  <a:chExt cx="797237" cy="404655"/>
                </a:xfrm>
              </p:grpSpPr>
              <p:sp>
                <p:nvSpPr>
                  <p:cNvPr id="4056" name="Google Shape;4056;p5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8" name="Google Shape;4058;p5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9" name="Google Shape;4059;p5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0" name="Google Shape;4060;p58"/>
            <p:cNvGrpSpPr/>
            <p:nvPr/>
          </p:nvGrpSpPr>
          <p:grpSpPr>
            <a:xfrm>
              <a:off x="5190863" y="3528942"/>
              <a:ext cx="1078026" cy="404739"/>
              <a:chOff x="5190863" y="3528942"/>
              <a:chExt cx="1078026" cy="404739"/>
            </a:xfrm>
          </p:grpSpPr>
          <p:sp>
            <p:nvSpPr>
              <p:cNvPr id="4061" name="Google Shape;4061;p5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2" name="Google Shape;4062;p58"/>
              <p:cNvGrpSpPr/>
              <p:nvPr/>
            </p:nvGrpSpPr>
            <p:grpSpPr>
              <a:xfrm>
                <a:off x="5190863" y="3528942"/>
                <a:ext cx="1078026" cy="404739"/>
                <a:chOff x="5190863" y="3528942"/>
                <a:chExt cx="1078026" cy="404739"/>
              </a:xfrm>
            </p:grpSpPr>
            <p:sp>
              <p:nvSpPr>
                <p:cNvPr id="4063" name="Google Shape;4063;p5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65" name="Google Shape;4065;p58"/>
          <p:cNvGrpSpPr/>
          <p:nvPr/>
        </p:nvGrpSpPr>
        <p:grpSpPr>
          <a:xfrm>
            <a:off x="724302" y="1268321"/>
            <a:ext cx="1086719" cy="879487"/>
            <a:chOff x="803162" y="1474292"/>
            <a:chExt cx="1086719" cy="879487"/>
          </a:xfrm>
        </p:grpSpPr>
        <p:grpSp>
          <p:nvGrpSpPr>
            <p:cNvPr id="4066" name="Google Shape;4066;p58"/>
            <p:cNvGrpSpPr/>
            <p:nvPr/>
          </p:nvGrpSpPr>
          <p:grpSpPr>
            <a:xfrm>
              <a:off x="803162" y="1625948"/>
              <a:ext cx="445856" cy="576579"/>
              <a:chOff x="803162" y="1625948"/>
              <a:chExt cx="445856" cy="576579"/>
            </a:xfrm>
          </p:grpSpPr>
          <p:sp>
            <p:nvSpPr>
              <p:cNvPr id="4067" name="Google Shape;4067;p5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8" name="Google Shape;4068;p58"/>
              <p:cNvGrpSpPr/>
              <p:nvPr/>
            </p:nvGrpSpPr>
            <p:grpSpPr>
              <a:xfrm>
                <a:off x="1056023" y="1625948"/>
                <a:ext cx="192995" cy="576579"/>
                <a:chOff x="1056023" y="1625948"/>
                <a:chExt cx="192995" cy="576579"/>
              </a:xfrm>
            </p:grpSpPr>
            <p:sp>
              <p:nvSpPr>
                <p:cNvPr id="4069" name="Google Shape;4069;p5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4" name="Google Shape;4074;p58"/>
            <p:cNvGrpSpPr/>
            <p:nvPr/>
          </p:nvGrpSpPr>
          <p:grpSpPr>
            <a:xfrm>
              <a:off x="1371406" y="1474292"/>
              <a:ext cx="518475" cy="879487"/>
              <a:chOff x="1398231" y="1474292"/>
              <a:chExt cx="518475" cy="879487"/>
            </a:xfrm>
          </p:grpSpPr>
          <p:grpSp>
            <p:nvGrpSpPr>
              <p:cNvPr id="4075" name="Google Shape;4075;p58"/>
              <p:cNvGrpSpPr/>
              <p:nvPr/>
            </p:nvGrpSpPr>
            <p:grpSpPr>
              <a:xfrm>
                <a:off x="1398231" y="1474292"/>
                <a:ext cx="518475" cy="341643"/>
                <a:chOff x="1398231" y="1474292"/>
                <a:chExt cx="518475" cy="341643"/>
              </a:xfrm>
            </p:grpSpPr>
            <p:sp>
              <p:nvSpPr>
                <p:cNvPr id="4076" name="Google Shape;4076;p5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7" name="Google Shape;4077;p58"/>
                <p:cNvGrpSpPr/>
                <p:nvPr/>
              </p:nvGrpSpPr>
              <p:grpSpPr>
                <a:xfrm>
                  <a:off x="1616453" y="1474292"/>
                  <a:ext cx="300253" cy="341643"/>
                  <a:chOff x="1616453" y="1475379"/>
                  <a:chExt cx="300253" cy="341643"/>
                </a:xfrm>
              </p:grpSpPr>
              <p:sp>
                <p:nvSpPr>
                  <p:cNvPr id="4078" name="Google Shape;4078;p5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5" name="Google Shape;4085;p58"/>
                  <p:cNvGrpSpPr/>
                  <p:nvPr/>
                </p:nvGrpSpPr>
                <p:grpSpPr>
                  <a:xfrm>
                    <a:off x="1839639" y="1475379"/>
                    <a:ext cx="77067" cy="341643"/>
                    <a:chOff x="1839639" y="1475379"/>
                    <a:chExt cx="77067" cy="341643"/>
                  </a:xfrm>
                </p:grpSpPr>
                <p:sp>
                  <p:nvSpPr>
                    <p:cNvPr id="4086" name="Google Shape;4086;p5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88" name="Google Shape;4088;p58"/>
              <p:cNvGrpSpPr/>
              <p:nvPr/>
            </p:nvGrpSpPr>
            <p:grpSpPr>
              <a:xfrm>
                <a:off x="1398451" y="2012951"/>
                <a:ext cx="518255" cy="340828"/>
                <a:chOff x="1398451" y="2012951"/>
                <a:chExt cx="518255" cy="340828"/>
              </a:xfrm>
            </p:grpSpPr>
            <p:sp>
              <p:nvSpPr>
                <p:cNvPr id="4089" name="Google Shape;4089;p5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0" name="Google Shape;4090;p58"/>
                <p:cNvGrpSpPr/>
                <p:nvPr/>
              </p:nvGrpSpPr>
              <p:grpSpPr>
                <a:xfrm>
                  <a:off x="1616453" y="2012951"/>
                  <a:ext cx="300253" cy="340828"/>
                  <a:chOff x="1616453" y="2013538"/>
                  <a:chExt cx="300253" cy="340828"/>
                </a:xfrm>
              </p:grpSpPr>
              <p:sp>
                <p:nvSpPr>
                  <p:cNvPr id="4091" name="Google Shape;4091;p5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8" name="Google Shape;4098;p58"/>
                  <p:cNvGrpSpPr/>
                  <p:nvPr/>
                </p:nvGrpSpPr>
                <p:grpSpPr>
                  <a:xfrm>
                    <a:off x="1839639" y="2013538"/>
                    <a:ext cx="77067" cy="340828"/>
                    <a:chOff x="1839639" y="2013538"/>
                    <a:chExt cx="77067" cy="340828"/>
                  </a:xfrm>
                </p:grpSpPr>
                <p:sp>
                  <p:nvSpPr>
                    <p:cNvPr id="4099" name="Google Shape;4099;p5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101" name="Google Shape;4101;p58"/>
          <p:cNvGrpSpPr/>
          <p:nvPr/>
        </p:nvGrpSpPr>
        <p:grpSpPr>
          <a:xfrm>
            <a:off x="721126" y="3399508"/>
            <a:ext cx="1368681" cy="682918"/>
            <a:chOff x="724986" y="3605478"/>
            <a:chExt cx="1368681" cy="682918"/>
          </a:xfrm>
        </p:grpSpPr>
        <p:grpSp>
          <p:nvGrpSpPr>
            <p:cNvPr id="4102" name="Google Shape;4102;p58"/>
            <p:cNvGrpSpPr/>
            <p:nvPr/>
          </p:nvGrpSpPr>
          <p:grpSpPr>
            <a:xfrm>
              <a:off x="1289102" y="3823629"/>
              <a:ext cx="240442" cy="250435"/>
              <a:chOff x="-165066" y="3843615"/>
              <a:chExt cx="221259" cy="230455"/>
            </a:xfrm>
          </p:grpSpPr>
          <p:sp>
            <p:nvSpPr>
              <p:cNvPr id="4103" name="Google Shape;4103;p5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3" name="Google Shape;4123;p58"/>
            <p:cNvGrpSpPr/>
            <p:nvPr/>
          </p:nvGrpSpPr>
          <p:grpSpPr>
            <a:xfrm>
              <a:off x="724986" y="3605478"/>
              <a:ext cx="1368681" cy="682918"/>
              <a:chOff x="724986" y="3605478"/>
              <a:chExt cx="1368681" cy="682918"/>
            </a:xfrm>
          </p:grpSpPr>
          <p:grpSp>
            <p:nvGrpSpPr>
              <p:cNvPr id="4124" name="Google Shape;4124;p58"/>
              <p:cNvGrpSpPr/>
              <p:nvPr/>
            </p:nvGrpSpPr>
            <p:grpSpPr>
              <a:xfrm>
                <a:off x="1498221" y="4047614"/>
                <a:ext cx="529172" cy="240783"/>
                <a:chOff x="1498221" y="4047614"/>
                <a:chExt cx="529172" cy="240783"/>
              </a:xfrm>
            </p:grpSpPr>
            <p:grpSp>
              <p:nvGrpSpPr>
                <p:cNvPr id="4125" name="Google Shape;4125;p58"/>
                <p:cNvGrpSpPr/>
                <p:nvPr/>
              </p:nvGrpSpPr>
              <p:grpSpPr>
                <a:xfrm>
                  <a:off x="1826655" y="4224370"/>
                  <a:ext cx="200738" cy="25631"/>
                  <a:chOff x="1826655" y="4224370"/>
                  <a:chExt cx="200738" cy="25631"/>
                </a:xfrm>
              </p:grpSpPr>
              <p:sp>
                <p:nvSpPr>
                  <p:cNvPr id="4126" name="Google Shape;4126;p5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8" name="Google Shape;4128;p58"/>
                <p:cNvGrpSpPr/>
                <p:nvPr/>
              </p:nvGrpSpPr>
              <p:grpSpPr>
                <a:xfrm>
                  <a:off x="1498221" y="4047614"/>
                  <a:ext cx="328444" cy="240783"/>
                  <a:chOff x="1498221" y="4047614"/>
                  <a:chExt cx="328444" cy="240783"/>
                </a:xfrm>
              </p:grpSpPr>
              <p:sp>
                <p:nvSpPr>
                  <p:cNvPr id="4129" name="Google Shape;4129;p5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0" name="Google Shape;4130;p58"/>
                  <p:cNvGrpSpPr/>
                  <p:nvPr/>
                </p:nvGrpSpPr>
                <p:grpSpPr>
                  <a:xfrm>
                    <a:off x="1498221" y="4047614"/>
                    <a:ext cx="150566" cy="190416"/>
                    <a:chOff x="1498221" y="4047614"/>
                    <a:chExt cx="150566" cy="190416"/>
                  </a:xfrm>
                </p:grpSpPr>
                <p:sp>
                  <p:nvSpPr>
                    <p:cNvPr id="4131" name="Google Shape;4131;p5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33" name="Google Shape;4133;p58"/>
              <p:cNvGrpSpPr/>
              <p:nvPr/>
            </p:nvGrpSpPr>
            <p:grpSpPr>
              <a:xfrm>
                <a:off x="1560718" y="3800594"/>
                <a:ext cx="532948" cy="302090"/>
                <a:chOff x="1560718" y="3800594"/>
                <a:chExt cx="532948" cy="302090"/>
              </a:xfrm>
            </p:grpSpPr>
            <p:grpSp>
              <p:nvGrpSpPr>
                <p:cNvPr id="4134" name="Google Shape;4134;p58"/>
                <p:cNvGrpSpPr/>
                <p:nvPr/>
              </p:nvGrpSpPr>
              <p:grpSpPr>
                <a:xfrm>
                  <a:off x="1912179" y="3827344"/>
                  <a:ext cx="181487" cy="25631"/>
                  <a:chOff x="1912179" y="3827344"/>
                  <a:chExt cx="181487" cy="25631"/>
                </a:xfrm>
              </p:grpSpPr>
              <p:sp>
                <p:nvSpPr>
                  <p:cNvPr id="4135" name="Google Shape;4135;p5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58"/>
                <p:cNvGrpSpPr/>
                <p:nvPr/>
              </p:nvGrpSpPr>
              <p:grpSpPr>
                <a:xfrm>
                  <a:off x="1912179" y="4044505"/>
                  <a:ext cx="181487" cy="25622"/>
                  <a:chOff x="1912179" y="4044506"/>
                  <a:chExt cx="181487" cy="25622"/>
                </a:xfrm>
              </p:grpSpPr>
              <p:sp>
                <p:nvSpPr>
                  <p:cNvPr id="4138" name="Google Shape;4138;p5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0" name="Google Shape;4140;p58"/>
                <p:cNvGrpSpPr/>
                <p:nvPr/>
              </p:nvGrpSpPr>
              <p:grpSpPr>
                <a:xfrm>
                  <a:off x="1560718" y="3800594"/>
                  <a:ext cx="351472" cy="302090"/>
                  <a:chOff x="1560718" y="3800594"/>
                  <a:chExt cx="351472" cy="302090"/>
                </a:xfrm>
              </p:grpSpPr>
              <p:grpSp>
                <p:nvGrpSpPr>
                  <p:cNvPr id="4141" name="Google Shape;4141;p58"/>
                  <p:cNvGrpSpPr/>
                  <p:nvPr/>
                </p:nvGrpSpPr>
                <p:grpSpPr>
                  <a:xfrm>
                    <a:off x="1560718" y="3842857"/>
                    <a:ext cx="173586" cy="217131"/>
                    <a:chOff x="1560718" y="3842857"/>
                    <a:chExt cx="173586" cy="217131"/>
                  </a:xfrm>
                </p:grpSpPr>
                <p:sp>
                  <p:nvSpPr>
                    <p:cNvPr id="4142" name="Google Shape;4142;p5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5" name="Google Shape;4145;p5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147" name="Google Shape;4147;p5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8" name="Google Shape;4148;p58"/>
              <p:cNvGrpSpPr/>
              <p:nvPr/>
            </p:nvGrpSpPr>
            <p:grpSpPr>
              <a:xfrm>
                <a:off x="785350" y="3605478"/>
                <a:ext cx="535311" cy="249245"/>
                <a:chOff x="785350" y="3605478"/>
                <a:chExt cx="535311" cy="249245"/>
              </a:xfrm>
            </p:grpSpPr>
            <p:grpSp>
              <p:nvGrpSpPr>
                <p:cNvPr id="4149" name="Google Shape;4149;p58"/>
                <p:cNvGrpSpPr/>
                <p:nvPr/>
              </p:nvGrpSpPr>
              <p:grpSpPr>
                <a:xfrm>
                  <a:off x="785350" y="3605478"/>
                  <a:ext cx="376191" cy="102736"/>
                  <a:chOff x="785350" y="3605478"/>
                  <a:chExt cx="376191" cy="102736"/>
                </a:xfrm>
              </p:grpSpPr>
              <p:sp>
                <p:nvSpPr>
                  <p:cNvPr id="4150" name="Google Shape;4150;p5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58"/>
                <p:cNvGrpSpPr/>
                <p:nvPr/>
              </p:nvGrpSpPr>
              <p:grpSpPr>
                <a:xfrm>
                  <a:off x="1161530" y="3655851"/>
                  <a:ext cx="159131" cy="198872"/>
                  <a:chOff x="1161530" y="3655851"/>
                  <a:chExt cx="159131" cy="198872"/>
                </a:xfrm>
              </p:grpSpPr>
              <p:sp>
                <p:nvSpPr>
                  <p:cNvPr id="4154" name="Google Shape;4154;p5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6" name="Google Shape;4156;p58"/>
              <p:cNvGrpSpPr/>
              <p:nvPr/>
            </p:nvGrpSpPr>
            <p:grpSpPr>
              <a:xfrm>
                <a:off x="785350" y="4047614"/>
                <a:ext cx="535311" cy="240783"/>
                <a:chOff x="785350" y="4047614"/>
                <a:chExt cx="535311" cy="240783"/>
              </a:xfrm>
            </p:grpSpPr>
            <p:grpSp>
              <p:nvGrpSpPr>
                <p:cNvPr id="4157" name="Google Shape;4157;p58"/>
                <p:cNvGrpSpPr/>
                <p:nvPr/>
              </p:nvGrpSpPr>
              <p:grpSpPr>
                <a:xfrm>
                  <a:off x="1161636" y="4047614"/>
                  <a:ext cx="159025" cy="190415"/>
                  <a:chOff x="1161636" y="4047614"/>
                  <a:chExt cx="159025" cy="190415"/>
                </a:xfrm>
              </p:grpSpPr>
              <p:sp>
                <p:nvSpPr>
                  <p:cNvPr id="4158" name="Google Shape;4158;p5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58"/>
                <p:cNvGrpSpPr/>
                <p:nvPr/>
              </p:nvGrpSpPr>
              <p:grpSpPr>
                <a:xfrm>
                  <a:off x="785350" y="4185661"/>
                  <a:ext cx="376191" cy="102736"/>
                  <a:chOff x="785350" y="4185661"/>
                  <a:chExt cx="376191" cy="102736"/>
                </a:xfrm>
              </p:grpSpPr>
              <p:sp>
                <p:nvSpPr>
                  <p:cNvPr id="4161" name="Google Shape;4161;p5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4" name="Google Shape;4164;p58"/>
              <p:cNvGrpSpPr/>
              <p:nvPr/>
            </p:nvGrpSpPr>
            <p:grpSpPr>
              <a:xfrm>
                <a:off x="1501054" y="3605478"/>
                <a:ext cx="526340" cy="249240"/>
                <a:chOff x="1501054" y="3605478"/>
                <a:chExt cx="526340" cy="249240"/>
              </a:xfrm>
            </p:grpSpPr>
            <p:grpSp>
              <p:nvGrpSpPr>
                <p:cNvPr id="4165" name="Google Shape;4165;p58"/>
                <p:cNvGrpSpPr/>
                <p:nvPr/>
              </p:nvGrpSpPr>
              <p:grpSpPr>
                <a:xfrm>
                  <a:off x="1834208" y="3643867"/>
                  <a:ext cx="193185" cy="25622"/>
                  <a:chOff x="1834208" y="3643867"/>
                  <a:chExt cx="193185" cy="25622"/>
                </a:xfrm>
              </p:grpSpPr>
              <p:sp>
                <p:nvSpPr>
                  <p:cNvPr id="4166" name="Google Shape;4166;p5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58"/>
                <p:cNvGrpSpPr/>
                <p:nvPr/>
              </p:nvGrpSpPr>
              <p:grpSpPr>
                <a:xfrm>
                  <a:off x="1501054" y="3605478"/>
                  <a:ext cx="333165" cy="249240"/>
                  <a:chOff x="1501054" y="3605478"/>
                  <a:chExt cx="333165" cy="249240"/>
                </a:xfrm>
              </p:grpSpPr>
              <p:sp>
                <p:nvSpPr>
                  <p:cNvPr id="4169" name="Google Shape;4169;p5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0" name="Google Shape;4170;p58"/>
                  <p:cNvGrpSpPr/>
                  <p:nvPr/>
                </p:nvGrpSpPr>
                <p:grpSpPr>
                  <a:xfrm>
                    <a:off x="1501054" y="3655851"/>
                    <a:ext cx="155286" cy="198867"/>
                    <a:chOff x="1501054" y="3655851"/>
                    <a:chExt cx="155286" cy="198867"/>
                  </a:xfrm>
                </p:grpSpPr>
                <p:sp>
                  <p:nvSpPr>
                    <p:cNvPr id="4171" name="Google Shape;4171;p5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73" name="Google Shape;4173;p58"/>
              <p:cNvGrpSpPr/>
              <p:nvPr/>
            </p:nvGrpSpPr>
            <p:grpSpPr>
              <a:xfrm>
                <a:off x="724986" y="3800594"/>
                <a:ext cx="532950" cy="302090"/>
                <a:chOff x="724986" y="3800594"/>
                <a:chExt cx="532950" cy="302090"/>
              </a:xfrm>
            </p:grpSpPr>
            <p:grpSp>
              <p:nvGrpSpPr>
                <p:cNvPr id="4174" name="Google Shape;4174;p58"/>
                <p:cNvGrpSpPr/>
                <p:nvPr/>
              </p:nvGrpSpPr>
              <p:grpSpPr>
                <a:xfrm>
                  <a:off x="724986" y="4044367"/>
                  <a:ext cx="181314" cy="25626"/>
                  <a:chOff x="724986" y="4044367"/>
                  <a:chExt cx="181314" cy="25626"/>
                </a:xfrm>
              </p:grpSpPr>
              <p:sp>
                <p:nvSpPr>
                  <p:cNvPr id="4175" name="Google Shape;4175;p5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58"/>
                <p:cNvGrpSpPr/>
                <p:nvPr/>
              </p:nvGrpSpPr>
              <p:grpSpPr>
                <a:xfrm>
                  <a:off x="906290" y="3800594"/>
                  <a:ext cx="351646" cy="302090"/>
                  <a:chOff x="906290" y="3800594"/>
                  <a:chExt cx="351646" cy="302090"/>
                </a:xfrm>
              </p:grpSpPr>
              <p:grpSp>
                <p:nvGrpSpPr>
                  <p:cNvPr id="4178" name="Google Shape;4178;p58"/>
                  <p:cNvGrpSpPr/>
                  <p:nvPr/>
                </p:nvGrpSpPr>
                <p:grpSpPr>
                  <a:xfrm>
                    <a:off x="1084172" y="3842857"/>
                    <a:ext cx="173764" cy="217131"/>
                    <a:chOff x="1084172" y="3842857"/>
                    <a:chExt cx="173764" cy="217131"/>
                  </a:xfrm>
                </p:grpSpPr>
                <p:grpSp>
                  <p:nvGrpSpPr>
                    <p:cNvPr id="4179" name="Google Shape;4179;p58"/>
                    <p:cNvGrpSpPr/>
                    <p:nvPr/>
                  </p:nvGrpSpPr>
                  <p:grpSpPr>
                    <a:xfrm>
                      <a:off x="1156862" y="3936509"/>
                      <a:ext cx="101073" cy="25622"/>
                      <a:chOff x="1156862" y="3936509"/>
                      <a:chExt cx="101073" cy="25622"/>
                    </a:xfrm>
                  </p:grpSpPr>
                  <p:sp>
                    <p:nvSpPr>
                      <p:cNvPr id="4180" name="Google Shape;4180;p5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2" name="Google Shape;4182;p5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3" name="Google Shape;4183;p5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58"/>
                <p:cNvGrpSpPr/>
                <p:nvPr/>
              </p:nvGrpSpPr>
              <p:grpSpPr>
                <a:xfrm>
                  <a:off x="724986" y="3830189"/>
                  <a:ext cx="189533" cy="25626"/>
                  <a:chOff x="724986" y="3830189"/>
                  <a:chExt cx="189533" cy="25626"/>
                </a:xfrm>
              </p:grpSpPr>
              <p:sp>
                <p:nvSpPr>
                  <p:cNvPr id="4186" name="Google Shape;4186;p5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188" name="Google Shape;4188;p58"/>
          <p:cNvGrpSpPr/>
          <p:nvPr/>
        </p:nvGrpSpPr>
        <p:grpSpPr>
          <a:xfrm>
            <a:off x="2249438" y="2249669"/>
            <a:ext cx="948701" cy="935378"/>
            <a:chOff x="2253298" y="2428317"/>
            <a:chExt cx="948701" cy="935378"/>
          </a:xfrm>
        </p:grpSpPr>
        <p:sp>
          <p:nvSpPr>
            <p:cNvPr id="4189" name="Google Shape;4189;p5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5" name="Shape 4225"/>
        <p:cNvGrpSpPr/>
        <p:nvPr/>
      </p:nvGrpSpPr>
      <p:grpSpPr>
        <a:xfrm>
          <a:off x="0" y="0"/>
          <a:ext cx="0" cy="0"/>
          <a:chOff x="0" y="0"/>
          <a:chExt cx="0" cy="0"/>
        </a:xfrm>
      </p:grpSpPr>
      <p:grpSp>
        <p:nvGrpSpPr>
          <p:cNvPr id="4226" name="Google Shape;4226;p59"/>
          <p:cNvGrpSpPr/>
          <p:nvPr/>
        </p:nvGrpSpPr>
        <p:grpSpPr>
          <a:xfrm>
            <a:off x="3339745" y="952988"/>
            <a:ext cx="2363393" cy="1017867"/>
            <a:chOff x="3292400" y="1219146"/>
            <a:chExt cx="2615240" cy="1110239"/>
          </a:xfrm>
        </p:grpSpPr>
        <p:sp>
          <p:nvSpPr>
            <p:cNvPr id="4227" name="Google Shape;4227;p5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228" name="Google Shape;4228;p5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29" name="Google Shape;4229;p5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JANUARY</a:t>
              </a:r>
              <a:endParaRPr sz="400">
                <a:solidFill>
                  <a:srgbClr val="FFFFFF"/>
                </a:solidFill>
              </a:endParaRPr>
            </a:p>
          </p:txBody>
        </p:sp>
        <p:sp>
          <p:nvSpPr>
            <p:cNvPr id="4230" name="Google Shape;4230;p5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FEBRUARY</a:t>
              </a:r>
              <a:endParaRPr sz="400">
                <a:solidFill>
                  <a:srgbClr val="FFFFFF"/>
                </a:solidFill>
              </a:endParaRPr>
            </a:p>
          </p:txBody>
        </p:sp>
        <p:sp>
          <p:nvSpPr>
            <p:cNvPr id="4231" name="Google Shape;4231;p5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MARCH</a:t>
              </a:r>
              <a:endParaRPr sz="400">
                <a:solidFill>
                  <a:srgbClr val="FFFFFF"/>
                </a:solidFill>
              </a:endParaRPr>
            </a:p>
          </p:txBody>
        </p:sp>
        <p:sp>
          <p:nvSpPr>
            <p:cNvPr id="4232" name="Google Shape;4232;p5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APRIL</a:t>
              </a:r>
              <a:endParaRPr sz="400">
                <a:solidFill>
                  <a:srgbClr val="FFFFFF"/>
                </a:solidFill>
              </a:endParaRPr>
            </a:p>
          </p:txBody>
        </p:sp>
        <p:sp>
          <p:nvSpPr>
            <p:cNvPr id="4233" name="Google Shape;4233;p5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MAY</a:t>
              </a:r>
              <a:endParaRPr sz="400">
                <a:solidFill>
                  <a:srgbClr val="FFFFFF"/>
                </a:solidFill>
              </a:endParaRPr>
            </a:p>
          </p:txBody>
        </p:sp>
        <p:sp>
          <p:nvSpPr>
            <p:cNvPr id="4234" name="Google Shape;4234;p5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JUNE</a:t>
              </a:r>
              <a:endParaRPr sz="400">
                <a:solidFill>
                  <a:srgbClr val="FFFFFF"/>
                </a:solidFill>
              </a:endParaRPr>
            </a:p>
          </p:txBody>
        </p:sp>
        <p:sp>
          <p:nvSpPr>
            <p:cNvPr id="4235" name="Google Shape;4235;p5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400">
                  <a:solidFill>
                    <a:srgbClr val="FFFFFF"/>
                  </a:solidFill>
                </a:rPr>
                <a:t>PHASE 1</a:t>
              </a:r>
              <a:endParaRPr sz="400">
                <a:solidFill>
                  <a:srgbClr val="FFFFFF"/>
                </a:solidFill>
              </a:endParaRPr>
            </a:p>
          </p:txBody>
        </p:sp>
        <p:sp>
          <p:nvSpPr>
            <p:cNvPr id="4236" name="Google Shape;4236;p5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400">
                  <a:solidFill>
                    <a:srgbClr val="FFFFFF"/>
                  </a:solidFill>
                </a:rPr>
                <a:t>PHASE 2</a:t>
              </a:r>
              <a:endParaRPr sz="400">
                <a:solidFill>
                  <a:srgbClr val="FFFFFF"/>
                </a:solidFill>
              </a:endParaRPr>
            </a:p>
          </p:txBody>
        </p:sp>
        <p:sp>
          <p:nvSpPr>
            <p:cNvPr id="4237" name="Google Shape;4237;p5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1</a:t>
              </a:r>
              <a:endParaRPr sz="400">
                <a:solidFill>
                  <a:srgbClr val="FFFFFF"/>
                </a:solidFill>
              </a:endParaRPr>
            </a:p>
          </p:txBody>
        </p:sp>
        <p:sp>
          <p:nvSpPr>
            <p:cNvPr id="4238" name="Google Shape;4238;p5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2</a:t>
              </a:r>
              <a:endParaRPr sz="400">
                <a:solidFill>
                  <a:srgbClr val="FFFFFF"/>
                </a:solidFill>
              </a:endParaRPr>
            </a:p>
          </p:txBody>
        </p:sp>
        <p:sp>
          <p:nvSpPr>
            <p:cNvPr id="4239" name="Google Shape;4239;p5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1</a:t>
              </a:r>
              <a:endParaRPr sz="400">
                <a:solidFill>
                  <a:srgbClr val="FFFFFF"/>
                </a:solidFill>
              </a:endParaRPr>
            </a:p>
          </p:txBody>
        </p:sp>
        <p:sp>
          <p:nvSpPr>
            <p:cNvPr id="4240" name="Google Shape;4240;p5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2</a:t>
              </a:r>
              <a:endParaRPr sz="400">
                <a:solidFill>
                  <a:srgbClr val="FFFFFF"/>
                </a:solidFill>
              </a:endParaRPr>
            </a:p>
          </p:txBody>
        </p:sp>
        <p:grpSp>
          <p:nvGrpSpPr>
            <p:cNvPr id="4241" name="Google Shape;4241;p59"/>
            <p:cNvGrpSpPr/>
            <p:nvPr/>
          </p:nvGrpSpPr>
          <p:grpSpPr>
            <a:xfrm>
              <a:off x="3748438" y="1378608"/>
              <a:ext cx="2159202" cy="903971"/>
              <a:chOff x="1683525" y="2179850"/>
              <a:chExt cx="4519050" cy="2134525"/>
            </a:xfrm>
          </p:grpSpPr>
          <p:sp>
            <p:nvSpPr>
              <p:cNvPr id="4242" name="Google Shape;4242;p5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3" name="Google Shape;4243;p5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4" name="Google Shape;4244;p5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5" name="Google Shape;4245;p5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6" name="Google Shape;4246;p5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7" name="Google Shape;4247;p5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8" name="Google Shape;4248;p5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9" name="Google Shape;4249;p5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50" name="Google Shape;4250;p5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51" name="Google Shape;4251;p5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52" name="Google Shape;4252;p5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53" name="Google Shape;4253;p5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254" name="Google Shape;4254;p59"/>
          <p:cNvGraphicFramePr/>
          <p:nvPr/>
        </p:nvGraphicFramePr>
        <p:xfrm>
          <a:off x="5935838" y="2130461"/>
          <a:ext cx="3000000" cy="3000000"/>
        </p:xfrm>
        <a:graphic>
          <a:graphicData uri="http://schemas.openxmlformats.org/drawingml/2006/table">
            <a:tbl>
              <a:tblPr>
                <a:noFill/>
                <a:tableStyleId>{C25F1346-958F-44E9-975C-336886163081}</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255" name="Google Shape;4255;p59"/>
          <p:cNvGrpSpPr/>
          <p:nvPr/>
        </p:nvGrpSpPr>
        <p:grpSpPr>
          <a:xfrm>
            <a:off x="5935948" y="3189058"/>
            <a:ext cx="2496964" cy="1001454"/>
            <a:chOff x="1919611" y="789980"/>
            <a:chExt cx="1474179" cy="606868"/>
          </a:xfrm>
        </p:grpSpPr>
        <p:cxnSp>
          <p:nvCxnSpPr>
            <p:cNvPr id="4256" name="Google Shape;4256;p5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257" name="Google Shape;4257;p5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258" name="Google Shape;4258;p5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259" name="Google Shape;4259;p5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JANUARY</a:t>
              </a:r>
              <a:endParaRPr sz="400">
                <a:solidFill>
                  <a:srgbClr val="E3E9ED"/>
                </a:solidFill>
              </a:endParaRPr>
            </a:p>
          </p:txBody>
        </p:sp>
        <p:sp>
          <p:nvSpPr>
            <p:cNvPr id="4260" name="Google Shape;4260;p5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FEBRUARY</a:t>
              </a:r>
              <a:endParaRPr sz="400">
                <a:solidFill>
                  <a:srgbClr val="E3E9ED"/>
                </a:solidFill>
              </a:endParaRPr>
            </a:p>
          </p:txBody>
        </p:sp>
        <p:sp>
          <p:nvSpPr>
            <p:cNvPr id="4261" name="Google Shape;4261;p5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MARCH</a:t>
              </a:r>
              <a:endParaRPr sz="400">
                <a:solidFill>
                  <a:srgbClr val="E3E9ED"/>
                </a:solidFill>
              </a:endParaRPr>
            </a:p>
          </p:txBody>
        </p:sp>
        <p:sp>
          <p:nvSpPr>
            <p:cNvPr id="4262" name="Google Shape;4262;p5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APRIL</a:t>
              </a:r>
              <a:endParaRPr sz="400">
                <a:solidFill>
                  <a:srgbClr val="E3E9ED"/>
                </a:solidFill>
              </a:endParaRPr>
            </a:p>
          </p:txBody>
        </p:sp>
        <p:sp>
          <p:nvSpPr>
            <p:cNvPr id="4263" name="Google Shape;4263;p5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9"/>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s" sz="400">
                  <a:solidFill>
                    <a:srgbClr val="E3E9ED"/>
                  </a:solidFill>
                </a:rPr>
                <a:t>PHASE 1</a:t>
              </a:r>
              <a:endParaRPr sz="400">
                <a:solidFill>
                  <a:srgbClr val="E3E9ED"/>
                </a:solidFill>
              </a:endParaRPr>
            </a:p>
          </p:txBody>
        </p:sp>
        <p:sp>
          <p:nvSpPr>
            <p:cNvPr id="4270" name="Google Shape;4270;p59"/>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s" sz="400">
                  <a:solidFill>
                    <a:srgbClr val="E3E9ED"/>
                  </a:solidFill>
                </a:rPr>
                <a:t>Task 1</a:t>
              </a:r>
              <a:endParaRPr sz="400">
                <a:solidFill>
                  <a:srgbClr val="E3E9ED"/>
                </a:solidFill>
              </a:endParaRPr>
            </a:p>
          </p:txBody>
        </p:sp>
        <p:sp>
          <p:nvSpPr>
            <p:cNvPr id="4271" name="Google Shape;4271;p59"/>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s" sz="400">
                  <a:solidFill>
                    <a:srgbClr val="E3E9ED"/>
                  </a:solidFill>
                </a:rPr>
                <a:t>Task 2</a:t>
              </a:r>
              <a:endParaRPr sz="400">
                <a:solidFill>
                  <a:srgbClr val="E3E9ED"/>
                </a:solidFill>
              </a:endParaRPr>
            </a:p>
          </p:txBody>
        </p:sp>
        <p:sp>
          <p:nvSpPr>
            <p:cNvPr id="4272" name="Google Shape;4272;p5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59"/>
          <p:cNvGrpSpPr/>
          <p:nvPr/>
        </p:nvGrpSpPr>
        <p:grpSpPr>
          <a:xfrm>
            <a:off x="712562" y="998017"/>
            <a:ext cx="2394370" cy="976502"/>
            <a:chOff x="749309" y="1112739"/>
            <a:chExt cx="2371603" cy="976502"/>
          </a:xfrm>
        </p:grpSpPr>
        <p:sp>
          <p:nvSpPr>
            <p:cNvPr id="4274" name="Google Shape;4274;p5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306" name="Google Shape;4306;p59"/>
          <p:cNvGraphicFramePr/>
          <p:nvPr/>
        </p:nvGraphicFramePr>
        <p:xfrm>
          <a:off x="5935863" y="996311"/>
          <a:ext cx="3000000" cy="3000000"/>
        </p:xfrm>
        <a:graphic>
          <a:graphicData uri="http://schemas.openxmlformats.org/drawingml/2006/table">
            <a:tbl>
              <a:tblPr>
                <a:noFill/>
                <a:tableStyleId>{C25F1346-958F-44E9-975C-336886163081}</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307" name="Google Shape;4307;p59"/>
          <p:cNvGraphicFramePr/>
          <p:nvPr/>
        </p:nvGraphicFramePr>
        <p:xfrm>
          <a:off x="3342575" y="2130461"/>
          <a:ext cx="3000000" cy="3000000"/>
        </p:xfrm>
        <a:graphic>
          <a:graphicData uri="http://schemas.openxmlformats.org/drawingml/2006/table">
            <a:tbl>
              <a:tblPr>
                <a:noFill/>
                <a:tableStyleId>{C25F1346-958F-44E9-975C-336886163081}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308" name="Google Shape;4308;p59"/>
          <p:cNvGrpSpPr/>
          <p:nvPr/>
        </p:nvGrpSpPr>
        <p:grpSpPr>
          <a:xfrm>
            <a:off x="4086505" y="2517104"/>
            <a:ext cx="1517436" cy="74460"/>
            <a:chOff x="3980086" y="2804397"/>
            <a:chExt cx="1227600" cy="66900"/>
          </a:xfrm>
        </p:grpSpPr>
        <p:sp>
          <p:nvSpPr>
            <p:cNvPr id="4309" name="Google Shape;4309;p5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1" name="Google Shape;4311;p59"/>
          <p:cNvGrpSpPr/>
          <p:nvPr/>
        </p:nvGrpSpPr>
        <p:grpSpPr>
          <a:xfrm>
            <a:off x="4711569" y="2809692"/>
            <a:ext cx="892956" cy="74460"/>
            <a:chOff x="3980086" y="2804397"/>
            <a:chExt cx="1227600" cy="66900"/>
          </a:xfrm>
        </p:grpSpPr>
        <p:sp>
          <p:nvSpPr>
            <p:cNvPr id="4312" name="Google Shape;4312;p5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59"/>
          <p:cNvGrpSpPr/>
          <p:nvPr/>
        </p:nvGrpSpPr>
        <p:grpSpPr>
          <a:xfrm>
            <a:off x="3344661" y="3168575"/>
            <a:ext cx="2363244" cy="1005943"/>
            <a:chOff x="3358415" y="3361302"/>
            <a:chExt cx="2363244" cy="1024695"/>
          </a:xfrm>
        </p:grpSpPr>
        <p:grpSp>
          <p:nvGrpSpPr>
            <p:cNvPr id="4315" name="Google Shape;4315;p59"/>
            <p:cNvGrpSpPr/>
            <p:nvPr/>
          </p:nvGrpSpPr>
          <p:grpSpPr>
            <a:xfrm>
              <a:off x="3358415" y="3361302"/>
              <a:ext cx="441300" cy="1024695"/>
              <a:chOff x="3358415" y="3361302"/>
              <a:chExt cx="441300" cy="1024695"/>
            </a:xfrm>
          </p:grpSpPr>
          <p:sp>
            <p:nvSpPr>
              <p:cNvPr id="4316" name="Google Shape;4316;p5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2" name="Google Shape;4322;p59"/>
            <p:cNvGrpSpPr/>
            <p:nvPr/>
          </p:nvGrpSpPr>
          <p:grpSpPr>
            <a:xfrm>
              <a:off x="3838901" y="3361302"/>
              <a:ext cx="441300" cy="1024695"/>
              <a:chOff x="3838901" y="3361302"/>
              <a:chExt cx="441300" cy="1024695"/>
            </a:xfrm>
          </p:grpSpPr>
          <p:sp>
            <p:nvSpPr>
              <p:cNvPr id="4323" name="Google Shape;4323;p5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59"/>
            <p:cNvGrpSpPr/>
            <p:nvPr/>
          </p:nvGrpSpPr>
          <p:grpSpPr>
            <a:xfrm>
              <a:off x="4319387" y="3361302"/>
              <a:ext cx="441300" cy="1024695"/>
              <a:chOff x="4319387" y="3361302"/>
              <a:chExt cx="441300" cy="1024695"/>
            </a:xfrm>
          </p:grpSpPr>
          <p:sp>
            <p:nvSpPr>
              <p:cNvPr id="4330" name="Google Shape;4330;p5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6" name="Google Shape;4336;p59"/>
            <p:cNvGrpSpPr/>
            <p:nvPr/>
          </p:nvGrpSpPr>
          <p:grpSpPr>
            <a:xfrm>
              <a:off x="4799873" y="3361302"/>
              <a:ext cx="441300" cy="1024695"/>
              <a:chOff x="4799873" y="3361302"/>
              <a:chExt cx="441300" cy="1024695"/>
            </a:xfrm>
          </p:grpSpPr>
          <p:sp>
            <p:nvSpPr>
              <p:cNvPr id="4337" name="Google Shape;4337;p5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3" name="Google Shape;4343;p59"/>
            <p:cNvGrpSpPr/>
            <p:nvPr/>
          </p:nvGrpSpPr>
          <p:grpSpPr>
            <a:xfrm>
              <a:off x="5280360" y="3361302"/>
              <a:ext cx="441300" cy="1024695"/>
              <a:chOff x="5280360" y="3361302"/>
              <a:chExt cx="441300" cy="1024695"/>
            </a:xfrm>
          </p:grpSpPr>
          <p:sp>
            <p:nvSpPr>
              <p:cNvPr id="4344" name="Google Shape;4344;p5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350" name="Google Shape;4350;p59"/>
          <p:cNvGraphicFramePr/>
          <p:nvPr/>
        </p:nvGraphicFramePr>
        <p:xfrm>
          <a:off x="711088" y="2130461"/>
          <a:ext cx="3000000" cy="3000000"/>
        </p:xfrm>
        <a:graphic>
          <a:graphicData uri="http://schemas.openxmlformats.org/drawingml/2006/table">
            <a:tbl>
              <a:tblPr>
                <a:noFill/>
                <a:tableStyleId>{C25F1346-958F-44E9-975C-336886163081}</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351" name="Google Shape;4351;p59"/>
          <p:cNvGrpSpPr/>
          <p:nvPr/>
        </p:nvGrpSpPr>
        <p:grpSpPr>
          <a:xfrm>
            <a:off x="712613" y="3180186"/>
            <a:ext cx="2403614" cy="1005900"/>
            <a:chOff x="726450" y="3372825"/>
            <a:chExt cx="2403614" cy="1005900"/>
          </a:xfrm>
        </p:grpSpPr>
        <p:grpSp>
          <p:nvGrpSpPr>
            <p:cNvPr id="4352" name="Google Shape;4352;p59"/>
            <p:cNvGrpSpPr/>
            <p:nvPr/>
          </p:nvGrpSpPr>
          <p:grpSpPr>
            <a:xfrm>
              <a:off x="726450" y="3696000"/>
              <a:ext cx="2403614" cy="500898"/>
              <a:chOff x="726450" y="3696000"/>
              <a:chExt cx="2403614" cy="500898"/>
            </a:xfrm>
          </p:grpSpPr>
          <p:sp>
            <p:nvSpPr>
              <p:cNvPr id="4353" name="Google Shape;4353;p5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4" name="Google Shape;4354;p5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355" name="Google Shape;4355;p59"/>
            <p:cNvGrpSpPr/>
            <p:nvPr/>
          </p:nvGrpSpPr>
          <p:grpSpPr>
            <a:xfrm>
              <a:off x="1348050" y="3372825"/>
              <a:ext cx="1720425" cy="1005900"/>
              <a:chOff x="1348050" y="3372825"/>
              <a:chExt cx="1720425" cy="1005900"/>
            </a:xfrm>
          </p:grpSpPr>
          <p:sp>
            <p:nvSpPr>
              <p:cNvPr id="4356" name="Google Shape;4356;p5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7" name="Google Shape;4357;p5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8" name="Google Shape;4358;p5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9" name="Google Shape;4359;p5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60" name="Google Shape;4360;p5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361" name="Google Shape;4361;p59"/>
            <p:cNvGrpSpPr/>
            <p:nvPr/>
          </p:nvGrpSpPr>
          <p:grpSpPr>
            <a:xfrm>
              <a:off x="1455707" y="3731058"/>
              <a:ext cx="1491150" cy="417657"/>
              <a:chOff x="1455707" y="3731058"/>
              <a:chExt cx="1491150" cy="417657"/>
            </a:xfrm>
          </p:grpSpPr>
          <p:grpSp>
            <p:nvGrpSpPr>
              <p:cNvPr id="4362" name="Google Shape;4362;p59"/>
              <p:cNvGrpSpPr/>
              <p:nvPr/>
            </p:nvGrpSpPr>
            <p:grpSpPr>
              <a:xfrm>
                <a:off x="1472938" y="3745828"/>
                <a:ext cx="72126" cy="53788"/>
                <a:chOff x="1472938" y="3745828"/>
                <a:chExt cx="72126" cy="53788"/>
              </a:xfrm>
            </p:grpSpPr>
            <p:sp>
              <p:nvSpPr>
                <p:cNvPr id="4363" name="Google Shape;4363;p5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5" name="Google Shape;4365;p59"/>
              <p:cNvGrpSpPr/>
              <p:nvPr/>
            </p:nvGrpSpPr>
            <p:grpSpPr>
              <a:xfrm>
                <a:off x="1819181" y="4089633"/>
                <a:ext cx="72126" cy="53788"/>
                <a:chOff x="1819181" y="4089633"/>
                <a:chExt cx="72126" cy="53788"/>
              </a:xfrm>
            </p:grpSpPr>
            <p:sp>
              <p:nvSpPr>
                <p:cNvPr id="4366" name="Google Shape;4366;p5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8" name="Google Shape;4368;p59"/>
              <p:cNvGrpSpPr/>
              <p:nvPr/>
            </p:nvGrpSpPr>
            <p:grpSpPr>
              <a:xfrm>
                <a:off x="1455707" y="4084171"/>
                <a:ext cx="64321" cy="64544"/>
                <a:chOff x="1455707" y="4084171"/>
                <a:chExt cx="64321" cy="64544"/>
              </a:xfrm>
            </p:grpSpPr>
            <p:sp>
              <p:nvSpPr>
                <p:cNvPr id="4369" name="Google Shape;4369;p5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1" name="Google Shape;4371;p59"/>
              <p:cNvGrpSpPr/>
              <p:nvPr/>
            </p:nvGrpSpPr>
            <p:grpSpPr>
              <a:xfrm>
                <a:off x="1818610" y="3731058"/>
                <a:ext cx="64321" cy="64544"/>
                <a:chOff x="1818610" y="3731058"/>
                <a:chExt cx="64321" cy="64544"/>
              </a:xfrm>
            </p:grpSpPr>
            <p:sp>
              <p:nvSpPr>
                <p:cNvPr id="4372" name="Google Shape;4372;p5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4" name="Google Shape;4374;p59"/>
              <p:cNvGrpSpPr/>
              <p:nvPr/>
            </p:nvGrpSpPr>
            <p:grpSpPr>
              <a:xfrm>
                <a:off x="2172491" y="4089633"/>
                <a:ext cx="72126" cy="53788"/>
                <a:chOff x="2172491" y="4089633"/>
                <a:chExt cx="72126" cy="53788"/>
              </a:xfrm>
            </p:grpSpPr>
            <p:sp>
              <p:nvSpPr>
                <p:cNvPr id="4375" name="Google Shape;4375;p5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7" name="Google Shape;4377;p59"/>
              <p:cNvGrpSpPr/>
              <p:nvPr/>
            </p:nvGrpSpPr>
            <p:grpSpPr>
              <a:xfrm>
                <a:off x="2171920" y="3731058"/>
                <a:ext cx="64321" cy="64544"/>
                <a:chOff x="2171920" y="3731058"/>
                <a:chExt cx="64321" cy="64544"/>
              </a:xfrm>
            </p:grpSpPr>
            <p:sp>
              <p:nvSpPr>
                <p:cNvPr id="4378" name="Google Shape;4378;p5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59"/>
              <p:cNvGrpSpPr/>
              <p:nvPr/>
            </p:nvGrpSpPr>
            <p:grpSpPr>
              <a:xfrm>
                <a:off x="2874730" y="3745828"/>
                <a:ext cx="72126" cy="53788"/>
                <a:chOff x="2874730" y="3745828"/>
                <a:chExt cx="72126" cy="53788"/>
              </a:xfrm>
            </p:grpSpPr>
            <p:sp>
              <p:nvSpPr>
                <p:cNvPr id="4381" name="Google Shape;4381;p5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3" name="Google Shape;4383;p59"/>
              <p:cNvGrpSpPr/>
              <p:nvPr/>
            </p:nvGrpSpPr>
            <p:grpSpPr>
              <a:xfrm>
                <a:off x="2878589" y="4081481"/>
                <a:ext cx="64321" cy="64544"/>
                <a:chOff x="2878589" y="4081481"/>
                <a:chExt cx="64321" cy="64544"/>
              </a:xfrm>
            </p:grpSpPr>
            <p:sp>
              <p:nvSpPr>
                <p:cNvPr id="4384" name="Google Shape;4384;p5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6" name="Google Shape;4386;p59"/>
              <p:cNvGrpSpPr/>
              <p:nvPr/>
            </p:nvGrpSpPr>
            <p:grpSpPr>
              <a:xfrm>
                <a:off x="2525796" y="4089633"/>
                <a:ext cx="72126" cy="53788"/>
                <a:chOff x="2525796" y="4089633"/>
                <a:chExt cx="72126" cy="53788"/>
              </a:xfrm>
            </p:grpSpPr>
            <p:sp>
              <p:nvSpPr>
                <p:cNvPr id="4387" name="Google Shape;4387;p5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9" name="Google Shape;4389;p59"/>
              <p:cNvGrpSpPr/>
              <p:nvPr/>
            </p:nvGrpSpPr>
            <p:grpSpPr>
              <a:xfrm>
                <a:off x="2525225" y="3731058"/>
                <a:ext cx="64321" cy="64544"/>
                <a:chOff x="2525225" y="3731058"/>
                <a:chExt cx="64321" cy="64544"/>
              </a:xfrm>
            </p:grpSpPr>
            <p:sp>
              <p:nvSpPr>
                <p:cNvPr id="4390" name="Google Shape;4390;p5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5" name="Shape 4395"/>
        <p:cNvGrpSpPr/>
        <p:nvPr/>
      </p:nvGrpSpPr>
      <p:grpSpPr>
        <a:xfrm>
          <a:off x="0" y="0"/>
          <a:ext cx="0" cy="0"/>
          <a:chOff x="0" y="0"/>
          <a:chExt cx="0" cy="0"/>
        </a:xfrm>
      </p:grpSpPr>
      <p:grpSp>
        <p:nvGrpSpPr>
          <p:cNvPr id="4396" name="Google Shape;4396;p60"/>
          <p:cNvGrpSpPr/>
          <p:nvPr/>
        </p:nvGrpSpPr>
        <p:grpSpPr>
          <a:xfrm>
            <a:off x="5780153" y="1859606"/>
            <a:ext cx="671400" cy="674856"/>
            <a:chOff x="5780148" y="1859605"/>
            <a:chExt cx="671400" cy="674856"/>
          </a:xfrm>
        </p:grpSpPr>
        <p:sp>
          <p:nvSpPr>
            <p:cNvPr id="4397" name="Google Shape;4397;p60"/>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0"/>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0"/>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0"/>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1" name="Google Shape;4401;p60"/>
          <p:cNvGrpSpPr/>
          <p:nvPr/>
        </p:nvGrpSpPr>
        <p:grpSpPr>
          <a:xfrm>
            <a:off x="716996" y="971307"/>
            <a:ext cx="845921" cy="690752"/>
            <a:chOff x="732428" y="1198513"/>
            <a:chExt cx="845921" cy="690752"/>
          </a:xfrm>
        </p:grpSpPr>
        <p:grpSp>
          <p:nvGrpSpPr>
            <p:cNvPr id="4402" name="Google Shape;4402;p60"/>
            <p:cNvGrpSpPr/>
            <p:nvPr/>
          </p:nvGrpSpPr>
          <p:grpSpPr>
            <a:xfrm>
              <a:off x="823030" y="1198513"/>
              <a:ext cx="755319" cy="690752"/>
              <a:chOff x="823030" y="1198513"/>
              <a:chExt cx="755319" cy="690752"/>
            </a:xfrm>
          </p:grpSpPr>
          <p:sp>
            <p:nvSpPr>
              <p:cNvPr id="4403" name="Google Shape;4403;p6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5" name="Google Shape;4405;p60"/>
            <p:cNvGrpSpPr/>
            <p:nvPr/>
          </p:nvGrpSpPr>
          <p:grpSpPr>
            <a:xfrm>
              <a:off x="732428" y="1239937"/>
              <a:ext cx="739912" cy="607886"/>
              <a:chOff x="732428" y="1239937"/>
              <a:chExt cx="739912" cy="607886"/>
            </a:xfrm>
          </p:grpSpPr>
          <p:sp>
            <p:nvSpPr>
              <p:cNvPr id="4406" name="Google Shape;4406;p6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60"/>
            <p:cNvGrpSpPr/>
            <p:nvPr/>
          </p:nvGrpSpPr>
          <p:grpSpPr>
            <a:xfrm>
              <a:off x="732428" y="1277018"/>
              <a:ext cx="702832" cy="533758"/>
              <a:chOff x="732428" y="1277018"/>
              <a:chExt cx="702832" cy="533758"/>
            </a:xfrm>
          </p:grpSpPr>
          <p:sp>
            <p:nvSpPr>
              <p:cNvPr id="4409" name="Google Shape;4409;p6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60"/>
            <p:cNvGrpSpPr/>
            <p:nvPr/>
          </p:nvGrpSpPr>
          <p:grpSpPr>
            <a:xfrm>
              <a:off x="931170" y="1306653"/>
              <a:ext cx="647179" cy="474455"/>
              <a:chOff x="931170" y="1306653"/>
              <a:chExt cx="647179" cy="474455"/>
            </a:xfrm>
          </p:grpSpPr>
          <p:sp>
            <p:nvSpPr>
              <p:cNvPr id="4412" name="Google Shape;4412;p6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4" name="Google Shape;4414;p6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60"/>
          <p:cNvGrpSpPr/>
          <p:nvPr/>
        </p:nvGrpSpPr>
        <p:grpSpPr>
          <a:xfrm>
            <a:off x="3948605" y="971313"/>
            <a:ext cx="634656" cy="699982"/>
            <a:chOff x="5985650" y="2860025"/>
            <a:chExt cx="1396075" cy="1539775"/>
          </a:xfrm>
        </p:grpSpPr>
        <p:sp>
          <p:nvSpPr>
            <p:cNvPr id="4416" name="Google Shape;4416;p6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60"/>
          <p:cNvGrpSpPr/>
          <p:nvPr/>
        </p:nvGrpSpPr>
        <p:grpSpPr>
          <a:xfrm>
            <a:off x="4704254" y="971307"/>
            <a:ext cx="725845" cy="699975"/>
            <a:chOff x="4249973" y="1201875"/>
            <a:chExt cx="1958568" cy="1888762"/>
          </a:xfrm>
        </p:grpSpPr>
        <p:sp>
          <p:nvSpPr>
            <p:cNvPr id="4449" name="Google Shape;4449;p6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0" name="Google Shape;4450;p60"/>
            <p:cNvGrpSpPr/>
            <p:nvPr/>
          </p:nvGrpSpPr>
          <p:grpSpPr>
            <a:xfrm>
              <a:off x="5853086" y="1789142"/>
              <a:ext cx="355454" cy="1048099"/>
              <a:chOff x="5576108" y="2016725"/>
              <a:chExt cx="565200" cy="1666560"/>
            </a:xfrm>
          </p:grpSpPr>
          <p:sp>
            <p:nvSpPr>
              <p:cNvPr id="4451" name="Google Shape;4451;p6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52" name="Google Shape;4452;p6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60"/>
            <p:cNvGrpSpPr/>
            <p:nvPr/>
          </p:nvGrpSpPr>
          <p:grpSpPr>
            <a:xfrm>
              <a:off x="4869455" y="2691676"/>
              <a:ext cx="1013897" cy="398961"/>
              <a:chOff x="4012057" y="3451825"/>
              <a:chExt cx="1612175" cy="634379"/>
            </a:xfrm>
          </p:grpSpPr>
          <p:sp>
            <p:nvSpPr>
              <p:cNvPr id="4454" name="Google Shape;4454;p6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55" name="Google Shape;4455;p6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60"/>
            <p:cNvGrpSpPr/>
            <p:nvPr/>
          </p:nvGrpSpPr>
          <p:grpSpPr>
            <a:xfrm>
              <a:off x="4276937" y="2155961"/>
              <a:ext cx="651965" cy="891358"/>
              <a:chOff x="3069908" y="2599997"/>
              <a:chExt cx="1036675" cy="1417328"/>
            </a:xfrm>
          </p:grpSpPr>
          <p:sp>
            <p:nvSpPr>
              <p:cNvPr id="4457" name="Google Shape;4457;p6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58" name="Google Shape;4458;p6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9" name="Google Shape;4459;p60"/>
            <p:cNvGrpSpPr/>
            <p:nvPr/>
          </p:nvGrpSpPr>
          <p:grpSpPr>
            <a:xfrm>
              <a:off x="5054918" y="1201875"/>
              <a:ext cx="999548" cy="602711"/>
              <a:chOff x="4306958" y="1082925"/>
              <a:chExt cx="1589359" cy="958358"/>
            </a:xfrm>
          </p:grpSpPr>
          <p:sp>
            <p:nvSpPr>
              <p:cNvPr id="4460" name="Google Shape;4460;p6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61" name="Google Shape;4461;p6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2" name="Google Shape;4462;p60"/>
            <p:cNvGrpSpPr/>
            <p:nvPr/>
          </p:nvGrpSpPr>
          <p:grpSpPr>
            <a:xfrm>
              <a:off x="4249973" y="1303451"/>
              <a:ext cx="799317" cy="841334"/>
              <a:chOff x="3027033" y="1244439"/>
              <a:chExt cx="1270977" cy="1337786"/>
            </a:xfrm>
          </p:grpSpPr>
          <p:sp>
            <p:nvSpPr>
              <p:cNvPr id="4463" name="Google Shape;4463;p6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64" name="Google Shape;4464;p6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5" name="Google Shape;4465;p60"/>
          <p:cNvGrpSpPr/>
          <p:nvPr/>
        </p:nvGrpSpPr>
        <p:grpSpPr>
          <a:xfrm>
            <a:off x="4057119" y="1858087"/>
            <a:ext cx="750769" cy="683784"/>
            <a:chOff x="4204684" y="2104422"/>
            <a:chExt cx="699822" cy="637382"/>
          </a:xfrm>
        </p:grpSpPr>
        <p:grpSp>
          <p:nvGrpSpPr>
            <p:cNvPr id="4466" name="Google Shape;4466;p60"/>
            <p:cNvGrpSpPr/>
            <p:nvPr/>
          </p:nvGrpSpPr>
          <p:grpSpPr>
            <a:xfrm>
              <a:off x="4204684" y="2430067"/>
              <a:ext cx="342957" cy="311738"/>
              <a:chOff x="4204684" y="2430067"/>
              <a:chExt cx="342957" cy="311738"/>
            </a:xfrm>
          </p:grpSpPr>
          <p:sp>
            <p:nvSpPr>
              <p:cNvPr id="4467" name="Google Shape;4467;p6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60"/>
            <p:cNvGrpSpPr/>
            <p:nvPr/>
          </p:nvGrpSpPr>
          <p:grpSpPr>
            <a:xfrm>
              <a:off x="4561586" y="2430067"/>
              <a:ext cx="342920" cy="311738"/>
              <a:chOff x="4561586" y="2430067"/>
              <a:chExt cx="342920" cy="311738"/>
            </a:xfrm>
          </p:grpSpPr>
          <p:sp>
            <p:nvSpPr>
              <p:cNvPr id="4470" name="Google Shape;4470;p6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60"/>
            <p:cNvGrpSpPr/>
            <p:nvPr/>
          </p:nvGrpSpPr>
          <p:grpSpPr>
            <a:xfrm>
              <a:off x="4561586" y="2104422"/>
              <a:ext cx="342920" cy="311738"/>
              <a:chOff x="4561586" y="2104422"/>
              <a:chExt cx="342920" cy="311738"/>
            </a:xfrm>
          </p:grpSpPr>
          <p:sp>
            <p:nvSpPr>
              <p:cNvPr id="4473" name="Google Shape;4473;p6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5" name="Google Shape;4475;p60"/>
            <p:cNvGrpSpPr/>
            <p:nvPr/>
          </p:nvGrpSpPr>
          <p:grpSpPr>
            <a:xfrm>
              <a:off x="4204684" y="2104422"/>
              <a:ext cx="342957" cy="311664"/>
              <a:chOff x="4204684" y="2104422"/>
              <a:chExt cx="342957" cy="311664"/>
            </a:xfrm>
          </p:grpSpPr>
          <p:sp>
            <p:nvSpPr>
              <p:cNvPr id="4476" name="Google Shape;4476;p6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8" name="Google Shape;4478;p60"/>
          <p:cNvGrpSpPr/>
          <p:nvPr/>
        </p:nvGrpSpPr>
        <p:grpSpPr>
          <a:xfrm>
            <a:off x="5521552" y="971301"/>
            <a:ext cx="660591" cy="688867"/>
            <a:chOff x="5830645" y="1267368"/>
            <a:chExt cx="530340" cy="553040"/>
          </a:xfrm>
        </p:grpSpPr>
        <p:sp>
          <p:nvSpPr>
            <p:cNvPr id="4479" name="Google Shape;4479;p6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0" name="Google Shape;4480;p60"/>
            <p:cNvGrpSpPr/>
            <p:nvPr/>
          </p:nvGrpSpPr>
          <p:grpSpPr>
            <a:xfrm>
              <a:off x="5830645" y="1267368"/>
              <a:ext cx="259743" cy="269909"/>
              <a:chOff x="5830645" y="1267368"/>
              <a:chExt cx="259743" cy="269909"/>
            </a:xfrm>
          </p:grpSpPr>
          <p:sp>
            <p:nvSpPr>
              <p:cNvPr id="4481" name="Google Shape;4481;p6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60"/>
            <p:cNvGrpSpPr/>
            <p:nvPr/>
          </p:nvGrpSpPr>
          <p:grpSpPr>
            <a:xfrm>
              <a:off x="6101293" y="1267368"/>
              <a:ext cx="259692" cy="269909"/>
              <a:chOff x="6101293" y="1267368"/>
              <a:chExt cx="259692" cy="269909"/>
            </a:xfrm>
          </p:grpSpPr>
          <p:sp>
            <p:nvSpPr>
              <p:cNvPr id="4484" name="Google Shape;4484;p6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6" name="Google Shape;4486;p60"/>
            <p:cNvGrpSpPr/>
            <p:nvPr/>
          </p:nvGrpSpPr>
          <p:grpSpPr>
            <a:xfrm>
              <a:off x="5830645" y="1550500"/>
              <a:ext cx="259692" cy="269909"/>
              <a:chOff x="5830645" y="1550500"/>
              <a:chExt cx="259692" cy="269909"/>
            </a:xfrm>
          </p:grpSpPr>
          <p:sp>
            <p:nvSpPr>
              <p:cNvPr id="4487" name="Google Shape;4487;p6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9" name="Google Shape;4489;p60"/>
            <p:cNvGrpSpPr/>
            <p:nvPr/>
          </p:nvGrpSpPr>
          <p:grpSpPr>
            <a:xfrm>
              <a:off x="6101293" y="1550500"/>
              <a:ext cx="259692" cy="269909"/>
              <a:chOff x="6101293" y="1550500"/>
              <a:chExt cx="259692" cy="269909"/>
            </a:xfrm>
          </p:grpSpPr>
          <p:sp>
            <p:nvSpPr>
              <p:cNvPr id="4490" name="Google Shape;4490;p6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2" name="Google Shape;4492;p60"/>
          <p:cNvGrpSpPr/>
          <p:nvPr/>
        </p:nvGrpSpPr>
        <p:grpSpPr>
          <a:xfrm>
            <a:off x="723705" y="1861761"/>
            <a:ext cx="697154" cy="679574"/>
            <a:chOff x="2679875" y="2361475"/>
            <a:chExt cx="780425" cy="760575"/>
          </a:xfrm>
        </p:grpSpPr>
        <p:sp>
          <p:nvSpPr>
            <p:cNvPr id="4493" name="Google Shape;4493;p6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9" name="Google Shape;4499;p60"/>
          <p:cNvGrpSpPr/>
          <p:nvPr/>
        </p:nvGrpSpPr>
        <p:grpSpPr>
          <a:xfrm>
            <a:off x="3122864" y="971353"/>
            <a:ext cx="735829" cy="684547"/>
            <a:chOff x="3351965" y="1148808"/>
            <a:chExt cx="750770" cy="698375"/>
          </a:xfrm>
        </p:grpSpPr>
        <p:grpSp>
          <p:nvGrpSpPr>
            <p:cNvPr id="4500" name="Google Shape;4500;p60"/>
            <p:cNvGrpSpPr/>
            <p:nvPr/>
          </p:nvGrpSpPr>
          <p:grpSpPr>
            <a:xfrm>
              <a:off x="3586796" y="1148808"/>
              <a:ext cx="294857" cy="286830"/>
              <a:chOff x="3750225" y="1774000"/>
              <a:chExt cx="149575" cy="145525"/>
            </a:xfrm>
          </p:grpSpPr>
          <p:sp>
            <p:nvSpPr>
              <p:cNvPr id="4501" name="Google Shape;4501;p6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60"/>
            <p:cNvGrpSpPr/>
            <p:nvPr/>
          </p:nvGrpSpPr>
          <p:grpSpPr>
            <a:xfrm>
              <a:off x="3779245" y="1375768"/>
              <a:ext cx="323490" cy="286978"/>
              <a:chOff x="3847850" y="1889150"/>
              <a:chExt cx="164100" cy="145600"/>
            </a:xfrm>
          </p:grpSpPr>
          <p:sp>
            <p:nvSpPr>
              <p:cNvPr id="4504" name="Google Shape;4504;p6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60"/>
            <p:cNvGrpSpPr/>
            <p:nvPr/>
          </p:nvGrpSpPr>
          <p:grpSpPr>
            <a:xfrm>
              <a:off x="3351965" y="1330435"/>
              <a:ext cx="295449" cy="285401"/>
              <a:chOff x="3631100" y="1866150"/>
              <a:chExt cx="149875" cy="144800"/>
            </a:xfrm>
          </p:grpSpPr>
          <p:sp>
            <p:nvSpPr>
              <p:cNvPr id="4507" name="Google Shape;4507;p6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9" name="Google Shape;4509;p60"/>
            <p:cNvGrpSpPr/>
            <p:nvPr/>
          </p:nvGrpSpPr>
          <p:grpSpPr>
            <a:xfrm>
              <a:off x="3548208" y="1560352"/>
              <a:ext cx="294808" cy="286830"/>
              <a:chOff x="3730650" y="1982800"/>
              <a:chExt cx="149550" cy="145525"/>
            </a:xfrm>
          </p:grpSpPr>
          <p:sp>
            <p:nvSpPr>
              <p:cNvPr id="4510" name="Google Shape;4510;p6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2" name="Google Shape;4512;p60"/>
          <p:cNvGrpSpPr/>
          <p:nvPr/>
        </p:nvGrpSpPr>
        <p:grpSpPr>
          <a:xfrm>
            <a:off x="7624517" y="971307"/>
            <a:ext cx="804565" cy="677795"/>
            <a:chOff x="7636443" y="1204988"/>
            <a:chExt cx="804565" cy="677795"/>
          </a:xfrm>
        </p:grpSpPr>
        <p:grpSp>
          <p:nvGrpSpPr>
            <p:cNvPr id="4513" name="Google Shape;4513;p60"/>
            <p:cNvGrpSpPr/>
            <p:nvPr/>
          </p:nvGrpSpPr>
          <p:grpSpPr>
            <a:xfrm>
              <a:off x="7636443" y="1509705"/>
              <a:ext cx="804565" cy="373078"/>
              <a:chOff x="7636443" y="1509705"/>
              <a:chExt cx="804565" cy="373078"/>
            </a:xfrm>
          </p:grpSpPr>
          <p:sp>
            <p:nvSpPr>
              <p:cNvPr id="4514" name="Google Shape;4514;p6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6" name="Google Shape;4516;p60"/>
            <p:cNvGrpSpPr/>
            <p:nvPr/>
          </p:nvGrpSpPr>
          <p:grpSpPr>
            <a:xfrm>
              <a:off x="7636443" y="1408133"/>
              <a:ext cx="804565" cy="373078"/>
              <a:chOff x="7636443" y="1408133"/>
              <a:chExt cx="804565" cy="373078"/>
            </a:xfrm>
          </p:grpSpPr>
          <p:sp>
            <p:nvSpPr>
              <p:cNvPr id="4517" name="Google Shape;4517;p6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9" name="Google Shape;4519;p60"/>
            <p:cNvGrpSpPr/>
            <p:nvPr/>
          </p:nvGrpSpPr>
          <p:grpSpPr>
            <a:xfrm>
              <a:off x="7636443" y="1306560"/>
              <a:ext cx="804565" cy="373078"/>
              <a:chOff x="7636443" y="1306560"/>
              <a:chExt cx="804565" cy="373078"/>
            </a:xfrm>
          </p:grpSpPr>
          <p:sp>
            <p:nvSpPr>
              <p:cNvPr id="4520" name="Google Shape;4520;p6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60"/>
            <p:cNvGrpSpPr/>
            <p:nvPr/>
          </p:nvGrpSpPr>
          <p:grpSpPr>
            <a:xfrm>
              <a:off x="7636443" y="1204988"/>
              <a:ext cx="804565" cy="373078"/>
              <a:chOff x="7636443" y="1204988"/>
              <a:chExt cx="804565" cy="373078"/>
            </a:xfrm>
          </p:grpSpPr>
          <p:sp>
            <p:nvSpPr>
              <p:cNvPr id="4523" name="Google Shape;4523;p6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5" name="Google Shape;4525;p60"/>
          <p:cNvGrpSpPr/>
          <p:nvPr/>
        </p:nvGrpSpPr>
        <p:grpSpPr>
          <a:xfrm>
            <a:off x="4963363" y="1878721"/>
            <a:ext cx="661339" cy="661188"/>
            <a:chOff x="3990000" y="975400"/>
            <a:chExt cx="3934200" cy="3933300"/>
          </a:xfrm>
        </p:grpSpPr>
        <p:sp>
          <p:nvSpPr>
            <p:cNvPr id="4526" name="Google Shape;4526;p6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0" name="Google Shape;4530;p60"/>
          <p:cNvGrpSpPr/>
          <p:nvPr/>
        </p:nvGrpSpPr>
        <p:grpSpPr>
          <a:xfrm>
            <a:off x="6607011" y="1857359"/>
            <a:ext cx="868881" cy="684241"/>
            <a:chOff x="6598259" y="2078634"/>
            <a:chExt cx="868881" cy="684241"/>
          </a:xfrm>
        </p:grpSpPr>
        <p:sp>
          <p:nvSpPr>
            <p:cNvPr id="4531" name="Google Shape;4531;p6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7" name="Google Shape;4537;p60"/>
            <p:cNvGrpSpPr/>
            <p:nvPr/>
          </p:nvGrpSpPr>
          <p:grpSpPr>
            <a:xfrm>
              <a:off x="6808175" y="2078634"/>
              <a:ext cx="452229" cy="684241"/>
              <a:chOff x="6808175" y="2078634"/>
              <a:chExt cx="452229" cy="684241"/>
            </a:xfrm>
          </p:grpSpPr>
          <p:sp>
            <p:nvSpPr>
              <p:cNvPr id="4538" name="Google Shape;4538;p6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4" name="Google Shape;4544;p60"/>
              <p:cNvGrpSpPr/>
              <p:nvPr/>
            </p:nvGrpSpPr>
            <p:grpSpPr>
              <a:xfrm>
                <a:off x="6821586" y="2078634"/>
                <a:ext cx="426871" cy="684241"/>
                <a:chOff x="6821586" y="2078634"/>
                <a:chExt cx="426871" cy="684241"/>
              </a:xfrm>
            </p:grpSpPr>
            <p:grpSp>
              <p:nvGrpSpPr>
                <p:cNvPr id="4545" name="Google Shape;4545;p60"/>
                <p:cNvGrpSpPr/>
                <p:nvPr/>
              </p:nvGrpSpPr>
              <p:grpSpPr>
                <a:xfrm>
                  <a:off x="6821586" y="2078634"/>
                  <a:ext cx="426871" cy="684241"/>
                  <a:chOff x="6821586" y="2078634"/>
                  <a:chExt cx="426871" cy="684241"/>
                </a:xfrm>
              </p:grpSpPr>
              <p:sp>
                <p:nvSpPr>
                  <p:cNvPr id="4546" name="Google Shape;4546;p6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5" name="Google Shape;4565;p6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71" name="Google Shape;4571;p60"/>
          <p:cNvGrpSpPr/>
          <p:nvPr/>
        </p:nvGrpSpPr>
        <p:grpSpPr>
          <a:xfrm>
            <a:off x="716994" y="3531369"/>
            <a:ext cx="1340789" cy="640830"/>
            <a:chOff x="238125" y="1151100"/>
            <a:chExt cx="7139450" cy="3412300"/>
          </a:xfrm>
        </p:grpSpPr>
        <p:sp>
          <p:nvSpPr>
            <p:cNvPr id="4572" name="Google Shape;4572;p6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4" name="Google Shape;4584;p60"/>
          <p:cNvGrpSpPr/>
          <p:nvPr/>
        </p:nvGrpSpPr>
        <p:grpSpPr>
          <a:xfrm>
            <a:off x="5584217" y="2734650"/>
            <a:ext cx="985357" cy="585764"/>
            <a:chOff x="5145061" y="2881789"/>
            <a:chExt cx="1107641" cy="658458"/>
          </a:xfrm>
        </p:grpSpPr>
        <p:grpSp>
          <p:nvGrpSpPr>
            <p:cNvPr id="4585" name="Google Shape;4585;p60"/>
            <p:cNvGrpSpPr/>
            <p:nvPr/>
          </p:nvGrpSpPr>
          <p:grpSpPr>
            <a:xfrm>
              <a:off x="5722989" y="3244587"/>
              <a:ext cx="529713" cy="295659"/>
              <a:chOff x="5722989" y="3244587"/>
              <a:chExt cx="529713" cy="295659"/>
            </a:xfrm>
          </p:grpSpPr>
          <p:sp>
            <p:nvSpPr>
              <p:cNvPr id="4586" name="Google Shape;4586;p6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87" name="Google Shape;4587;p6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88" name="Google Shape;4588;p60"/>
            <p:cNvGrpSpPr/>
            <p:nvPr/>
          </p:nvGrpSpPr>
          <p:grpSpPr>
            <a:xfrm>
              <a:off x="5145061" y="3244587"/>
              <a:ext cx="536807" cy="295659"/>
              <a:chOff x="5145061" y="3244587"/>
              <a:chExt cx="536807" cy="295659"/>
            </a:xfrm>
          </p:grpSpPr>
          <p:sp>
            <p:nvSpPr>
              <p:cNvPr id="4589" name="Google Shape;4589;p6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90" name="Google Shape;4590;p6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91" name="Google Shape;4591;p60"/>
            <p:cNvGrpSpPr/>
            <p:nvPr/>
          </p:nvGrpSpPr>
          <p:grpSpPr>
            <a:xfrm>
              <a:off x="5341327" y="2898245"/>
              <a:ext cx="532309" cy="614891"/>
              <a:chOff x="5341327" y="2898245"/>
              <a:chExt cx="532309" cy="614891"/>
            </a:xfrm>
          </p:grpSpPr>
          <p:sp>
            <p:nvSpPr>
              <p:cNvPr id="4592" name="Google Shape;4592;p6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93" name="Google Shape;4593;p6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94" name="Google Shape;4594;p60"/>
            <p:cNvGrpSpPr/>
            <p:nvPr/>
          </p:nvGrpSpPr>
          <p:grpSpPr>
            <a:xfrm>
              <a:off x="5532290" y="2881789"/>
              <a:ext cx="620516" cy="305456"/>
              <a:chOff x="5532290" y="2881789"/>
              <a:chExt cx="620516" cy="305456"/>
            </a:xfrm>
          </p:grpSpPr>
          <p:sp>
            <p:nvSpPr>
              <p:cNvPr id="4595" name="Google Shape;4595;p6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96" name="Google Shape;4596;p6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597" name="Google Shape;4597;p60"/>
          <p:cNvGrpSpPr/>
          <p:nvPr/>
        </p:nvGrpSpPr>
        <p:grpSpPr>
          <a:xfrm>
            <a:off x="8163140" y="3526708"/>
            <a:ext cx="269068" cy="645491"/>
            <a:chOff x="7026852" y="3311869"/>
            <a:chExt cx="434331" cy="1041954"/>
          </a:xfrm>
        </p:grpSpPr>
        <p:sp>
          <p:nvSpPr>
            <p:cNvPr id="4598" name="Google Shape;4598;p6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60"/>
          <p:cNvGrpSpPr/>
          <p:nvPr/>
        </p:nvGrpSpPr>
        <p:grpSpPr>
          <a:xfrm>
            <a:off x="6179721" y="3565945"/>
            <a:ext cx="293882" cy="293836"/>
            <a:chOff x="4873519" y="3311869"/>
            <a:chExt cx="499374" cy="499296"/>
          </a:xfrm>
        </p:grpSpPr>
        <p:sp>
          <p:nvSpPr>
            <p:cNvPr id="4602" name="Google Shape;4602;p6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60"/>
          <p:cNvGrpSpPr/>
          <p:nvPr/>
        </p:nvGrpSpPr>
        <p:grpSpPr>
          <a:xfrm>
            <a:off x="6179721" y="3878317"/>
            <a:ext cx="293882" cy="293882"/>
            <a:chOff x="4873519" y="3875839"/>
            <a:chExt cx="499374" cy="499374"/>
          </a:xfrm>
        </p:grpSpPr>
        <p:sp>
          <p:nvSpPr>
            <p:cNvPr id="4605" name="Google Shape;4605;p6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60"/>
          <p:cNvGrpSpPr/>
          <p:nvPr/>
        </p:nvGrpSpPr>
        <p:grpSpPr>
          <a:xfrm>
            <a:off x="2410248" y="1850269"/>
            <a:ext cx="698104" cy="698208"/>
            <a:chOff x="2565073" y="2075876"/>
            <a:chExt cx="672482" cy="672518"/>
          </a:xfrm>
        </p:grpSpPr>
        <p:sp>
          <p:nvSpPr>
            <p:cNvPr id="4608" name="Google Shape;4608;p6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60"/>
          <p:cNvGrpSpPr/>
          <p:nvPr/>
        </p:nvGrpSpPr>
        <p:grpSpPr>
          <a:xfrm>
            <a:off x="5633660" y="3534870"/>
            <a:ext cx="438354" cy="637329"/>
            <a:chOff x="1697726" y="3244179"/>
            <a:chExt cx="788124" cy="1146069"/>
          </a:xfrm>
        </p:grpSpPr>
        <p:sp>
          <p:nvSpPr>
            <p:cNvPr id="4615" name="Google Shape;4615;p6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7" name="Google Shape;4617;p60"/>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8" name="Google Shape;4618;p60"/>
          <p:cNvGrpSpPr/>
          <p:nvPr/>
        </p:nvGrpSpPr>
        <p:grpSpPr>
          <a:xfrm>
            <a:off x="7634874" y="1863232"/>
            <a:ext cx="799565" cy="670282"/>
            <a:chOff x="7617850" y="2063282"/>
            <a:chExt cx="799565" cy="670282"/>
          </a:xfrm>
        </p:grpSpPr>
        <p:cxnSp>
          <p:nvCxnSpPr>
            <p:cNvPr id="4619" name="Google Shape;4619;p6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20" name="Google Shape;4620;p6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21" name="Google Shape;4621;p6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22" name="Google Shape;4622;p6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23" name="Google Shape;4623;p6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624" name="Google Shape;4624;p6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625" name="Google Shape;4625;p60"/>
            <p:cNvGrpSpPr/>
            <p:nvPr/>
          </p:nvGrpSpPr>
          <p:grpSpPr>
            <a:xfrm>
              <a:off x="7734309" y="2063282"/>
              <a:ext cx="570957" cy="620095"/>
              <a:chOff x="7734309" y="2063282"/>
              <a:chExt cx="570957" cy="620095"/>
            </a:xfrm>
          </p:grpSpPr>
          <p:grpSp>
            <p:nvGrpSpPr>
              <p:cNvPr id="4626" name="Google Shape;4626;p60"/>
              <p:cNvGrpSpPr/>
              <p:nvPr/>
            </p:nvGrpSpPr>
            <p:grpSpPr>
              <a:xfrm>
                <a:off x="8031573" y="2063282"/>
                <a:ext cx="273693" cy="620095"/>
                <a:chOff x="8031573" y="2063282"/>
                <a:chExt cx="273693" cy="620095"/>
              </a:xfrm>
            </p:grpSpPr>
            <p:sp>
              <p:nvSpPr>
                <p:cNvPr id="4627" name="Google Shape;4627;p6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60"/>
              <p:cNvGrpSpPr/>
              <p:nvPr/>
            </p:nvGrpSpPr>
            <p:grpSpPr>
              <a:xfrm flipH="1">
                <a:off x="7734309" y="2063282"/>
                <a:ext cx="273693" cy="620095"/>
                <a:chOff x="8031573" y="2063282"/>
                <a:chExt cx="273693" cy="620095"/>
              </a:xfrm>
            </p:grpSpPr>
            <p:sp>
              <p:nvSpPr>
                <p:cNvPr id="4632" name="Google Shape;4632;p6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636" name="Google Shape;4636;p60"/>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0"/>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8" name="Google Shape;4638;p60"/>
          <p:cNvGrpSpPr/>
          <p:nvPr/>
        </p:nvGrpSpPr>
        <p:grpSpPr>
          <a:xfrm>
            <a:off x="7821480" y="2716716"/>
            <a:ext cx="602567" cy="601884"/>
            <a:chOff x="1186975" y="238125"/>
            <a:chExt cx="5244275" cy="5238325"/>
          </a:xfrm>
        </p:grpSpPr>
        <p:sp>
          <p:nvSpPr>
            <p:cNvPr id="4639" name="Google Shape;4639;p6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3" name="Google Shape;4643;p60"/>
          <p:cNvGrpSpPr/>
          <p:nvPr/>
        </p:nvGrpSpPr>
        <p:grpSpPr>
          <a:xfrm>
            <a:off x="3264218" y="1856199"/>
            <a:ext cx="651848" cy="687338"/>
            <a:chOff x="3400515" y="2056248"/>
            <a:chExt cx="698134" cy="735987"/>
          </a:xfrm>
        </p:grpSpPr>
        <p:grpSp>
          <p:nvGrpSpPr>
            <p:cNvPr id="4644" name="Google Shape;4644;p60"/>
            <p:cNvGrpSpPr/>
            <p:nvPr/>
          </p:nvGrpSpPr>
          <p:grpSpPr>
            <a:xfrm>
              <a:off x="3400515" y="2283913"/>
              <a:ext cx="312919" cy="219900"/>
              <a:chOff x="3400515" y="2283913"/>
              <a:chExt cx="312919" cy="219900"/>
            </a:xfrm>
          </p:grpSpPr>
          <p:sp>
            <p:nvSpPr>
              <p:cNvPr id="4645" name="Google Shape;4645;p6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46" name="Google Shape;4646;p6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647" name="Google Shape;4647;p60"/>
            <p:cNvGrpSpPr/>
            <p:nvPr/>
          </p:nvGrpSpPr>
          <p:grpSpPr>
            <a:xfrm>
              <a:off x="3547823" y="2461089"/>
              <a:ext cx="219900" cy="331146"/>
              <a:chOff x="3547823" y="2461089"/>
              <a:chExt cx="219900" cy="331146"/>
            </a:xfrm>
          </p:grpSpPr>
          <p:sp>
            <p:nvSpPr>
              <p:cNvPr id="4648" name="Google Shape;4648;p6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49" name="Google Shape;4649;p6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650" name="Google Shape;4650;p60"/>
            <p:cNvGrpSpPr/>
            <p:nvPr/>
          </p:nvGrpSpPr>
          <p:grpSpPr>
            <a:xfrm>
              <a:off x="3734138" y="2461089"/>
              <a:ext cx="219900" cy="331146"/>
              <a:chOff x="3734138" y="2461089"/>
              <a:chExt cx="219900" cy="331146"/>
            </a:xfrm>
          </p:grpSpPr>
          <p:sp>
            <p:nvSpPr>
              <p:cNvPr id="4651" name="Google Shape;4651;p6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52" name="Google Shape;4652;p6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653" name="Google Shape;4653;p60"/>
            <p:cNvGrpSpPr/>
            <p:nvPr/>
          </p:nvGrpSpPr>
          <p:grpSpPr>
            <a:xfrm>
              <a:off x="3787560" y="2281742"/>
              <a:ext cx="311089" cy="219900"/>
              <a:chOff x="3787560" y="2281742"/>
              <a:chExt cx="311089" cy="219900"/>
            </a:xfrm>
          </p:grpSpPr>
          <p:sp>
            <p:nvSpPr>
              <p:cNvPr id="4654" name="Google Shape;4654;p6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55" name="Google Shape;4655;p6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656" name="Google Shape;4656;p60"/>
            <p:cNvGrpSpPr/>
            <p:nvPr/>
          </p:nvGrpSpPr>
          <p:grpSpPr>
            <a:xfrm>
              <a:off x="3637290" y="2056248"/>
              <a:ext cx="219900" cy="330736"/>
              <a:chOff x="3637290" y="2056248"/>
              <a:chExt cx="219900" cy="330736"/>
            </a:xfrm>
          </p:grpSpPr>
          <p:sp>
            <p:nvSpPr>
              <p:cNvPr id="4657" name="Google Shape;4657;p6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658" name="Google Shape;4658;p6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659" name="Google Shape;4659;p60"/>
          <p:cNvGrpSpPr/>
          <p:nvPr/>
        </p:nvGrpSpPr>
        <p:grpSpPr>
          <a:xfrm>
            <a:off x="2555923" y="2726206"/>
            <a:ext cx="1268144" cy="592394"/>
            <a:chOff x="238125" y="1188750"/>
            <a:chExt cx="7140450" cy="3335550"/>
          </a:xfrm>
        </p:grpSpPr>
        <p:sp>
          <p:nvSpPr>
            <p:cNvPr id="4660" name="Google Shape;4660;p6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5" name="Google Shape;4665;p60"/>
          <p:cNvGrpSpPr/>
          <p:nvPr/>
        </p:nvGrpSpPr>
        <p:grpSpPr>
          <a:xfrm>
            <a:off x="6663824" y="2728360"/>
            <a:ext cx="1053944" cy="590147"/>
            <a:chOff x="238125" y="1335475"/>
            <a:chExt cx="5418735" cy="3034175"/>
          </a:xfrm>
        </p:grpSpPr>
        <p:sp>
          <p:nvSpPr>
            <p:cNvPr id="4666" name="Google Shape;4666;p6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60"/>
          <p:cNvGrpSpPr/>
          <p:nvPr/>
        </p:nvGrpSpPr>
        <p:grpSpPr>
          <a:xfrm>
            <a:off x="4094633" y="3533260"/>
            <a:ext cx="1268207" cy="638939"/>
            <a:chOff x="3967651" y="3645904"/>
            <a:chExt cx="1479304" cy="745292"/>
          </a:xfrm>
        </p:grpSpPr>
        <p:grpSp>
          <p:nvGrpSpPr>
            <p:cNvPr id="4670" name="Google Shape;4670;p60"/>
            <p:cNvGrpSpPr/>
            <p:nvPr/>
          </p:nvGrpSpPr>
          <p:grpSpPr>
            <a:xfrm>
              <a:off x="3967651" y="4009026"/>
              <a:ext cx="1479304" cy="382170"/>
              <a:chOff x="3967651" y="4009026"/>
              <a:chExt cx="1479304" cy="382170"/>
            </a:xfrm>
          </p:grpSpPr>
          <p:grpSp>
            <p:nvGrpSpPr>
              <p:cNvPr id="4671" name="Google Shape;4671;p60"/>
              <p:cNvGrpSpPr/>
              <p:nvPr/>
            </p:nvGrpSpPr>
            <p:grpSpPr>
              <a:xfrm>
                <a:off x="4892216" y="4195630"/>
                <a:ext cx="554739" cy="195566"/>
                <a:chOff x="3604375" y="4892160"/>
                <a:chExt cx="1651500" cy="582215"/>
              </a:xfrm>
            </p:grpSpPr>
            <p:sp>
              <p:nvSpPr>
                <p:cNvPr id="4672" name="Google Shape;4672;p6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4" name="Google Shape;4674;p60"/>
              <p:cNvGrpSpPr/>
              <p:nvPr/>
            </p:nvGrpSpPr>
            <p:grpSpPr>
              <a:xfrm>
                <a:off x="3967651" y="4146303"/>
                <a:ext cx="579402" cy="244893"/>
                <a:chOff x="851875" y="4745310"/>
                <a:chExt cx="1724925" cy="729065"/>
              </a:xfrm>
            </p:grpSpPr>
            <p:sp>
              <p:nvSpPr>
                <p:cNvPr id="4675" name="Google Shape;4675;p6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7" name="Google Shape;4677;p60"/>
              <p:cNvGrpSpPr/>
              <p:nvPr/>
            </p:nvGrpSpPr>
            <p:grpSpPr>
              <a:xfrm>
                <a:off x="4460753" y="4009026"/>
                <a:ext cx="493110" cy="382170"/>
                <a:chOff x="2319875" y="4336625"/>
                <a:chExt cx="1468025" cy="1137750"/>
              </a:xfrm>
            </p:grpSpPr>
            <p:sp>
              <p:nvSpPr>
                <p:cNvPr id="4678" name="Google Shape;4678;p6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80" name="Google Shape;4680;p60"/>
            <p:cNvGrpSpPr/>
            <p:nvPr/>
          </p:nvGrpSpPr>
          <p:grpSpPr>
            <a:xfrm>
              <a:off x="4479443" y="3645904"/>
              <a:ext cx="455965" cy="388789"/>
              <a:chOff x="2957425" y="238100"/>
              <a:chExt cx="1910200" cy="1628775"/>
            </a:xfrm>
          </p:grpSpPr>
          <p:sp>
            <p:nvSpPr>
              <p:cNvPr id="4681" name="Google Shape;4681;p6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1" name="Google Shape;4691;p60"/>
          <p:cNvGrpSpPr/>
          <p:nvPr/>
        </p:nvGrpSpPr>
        <p:grpSpPr>
          <a:xfrm>
            <a:off x="2480746" y="3534460"/>
            <a:ext cx="1243128" cy="637739"/>
            <a:chOff x="2496310" y="3693351"/>
            <a:chExt cx="1342906" cy="688926"/>
          </a:xfrm>
        </p:grpSpPr>
        <p:grpSp>
          <p:nvGrpSpPr>
            <p:cNvPr id="4692" name="Google Shape;4692;p60"/>
            <p:cNvGrpSpPr/>
            <p:nvPr/>
          </p:nvGrpSpPr>
          <p:grpSpPr>
            <a:xfrm>
              <a:off x="2496310" y="3693351"/>
              <a:ext cx="1342906" cy="688875"/>
              <a:chOff x="2496310" y="3693351"/>
              <a:chExt cx="1342906" cy="688875"/>
            </a:xfrm>
          </p:grpSpPr>
          <p:sp>
            <p:nvSpPr>
              <p:cNvPr id="4693" name="Google Shape;4693;p6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99" name="Google Shape;4699;p60"/>
              <p:cNvCxnSpPr>
                <a:stCxn id="4697"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700" name="Google Shape;4700;p60"/>
              <p:cNvCxnSpPr>
                <a:stCxn id="4694"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701" name="Google Shape;4701;p60"/>
              <p:cNvCxnSpPr>
                <a:stCxn id="4695"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702" name="Google Shape;4702;p60"/>
              <p:cNvCxnSpPr>
                <a:stCxn id="4698"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703" name="Google Shape;4703;p60"/>
              <p:cNvCxnSpPr>
                <a:stCxn id="4696"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704" name="Google Shape;4704;p60"/>
            <p:cNvGrpSpPr/>
            <p:nvPr/>
          </p:nvGrpSpPr>
          <p:grpSpPr>
            <a:xfrm>
              <a:off x="2675275" y="3930557"/>
              <a:ext cx="1003306" cy="451719"/>
              <a:chOff x="2675275" y="4174282"/>
              <a:chExt cx="1003306" cy="451719"/>
            </a:xfrm>
          </p:grpSpPr>
          <p:sp>
            <p:nvSpPr>
              <p:cNvPr id="4705" name="Google Shape;4705;p6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8" name="Google Shape;4708;p60"/>
          <p:cNvGrpSpPr/>
          <p:nvPr/>
        </p:nvGrpSpPr>
        <p:grpSpPr>
          <a:xfrm>
            <a:off x="1654417" y="971307"/>
            <a:ext cx="574511" cy="874709"/>
            <a:chOff x="1715404" y="1112080"/>
            <a:chExt cx="642270" cy="977984"/>
          </a:xfrm>
        </p:grpSpPr>
        <p:grpSp>
          <p:nvGrpSpPr>
            <p:cNvPr id="4709" name="Google Shape;4709;p60"/>
            <p:cNvGrpSpPr/>
            <p:nvPr/>
          </p:nvGrpSpPr>
          <p:grpSpPr>
            <a:xfrm>
              <a:off x="1715404" y="1112080"/>
              <a:ext cx="642270" cy="977984"/>
              <a:chOff x="1715404" y="1112080"/>
              <a:chExt cx="642270" cy="977984"/>
            </a:xfrm>
          </p:grpSpPr>
          <p:sp>
            <p:nvSpPr>
              <p:cNvPr id="4710" name="Google Shape;4710;p6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2" name="Google Shape;4712;p60"/>
            <p:cNvGrpSpPr/>
            <p:nvPr/>
          </p:nvGrpSpPr>
          <p:grpSpPr>
            <a:xfrm>
              <a:off x="1768927" y="1165603"/>
              <a:ext cx="535225" cy="851367"/>
              <a:chOff x="1768927" y="1165603"/>
              <a:chExt cx="535225" cy="851367"/>
            </a:xfrm>
          </p:grpSpPr>
          <p:sp>
            <p:nvSpPr>
              <p:cNvPr id="4713" name="Google Shape;4713;p6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5" name="Google Shape;4715;p60"/>
            <p:cNvGrpSpPr/>
            <p:nvPr/>
          </p:nvGrpSpPr>
          <p:grpSpPr>
            <a:xfrm>
              <a:off x="1822449" y="1219125"/>
              <a:ext cx="428180" cy="718859"/>
              <a:chOff x="1822449" y="1219125"/>
              <a:chExt cx="428180" cy="718859"/>
            </a:xfrm>
          </p:grpSpPr>
          <p:sp>
            <p:nvSpPr>
              <p:cNvPr id="4716" name="Google Shape;4716;p6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8" name="Google Shape;4718;p60"/>
            <p:cNvGrpSpPr/>
            <p:nvPr/>
          </p:nvGrpSpPr>
          <p:grpSpPr>
            <a:xfrm>
              <a:off x="1875972" y="1272648"/>
              <a:ext cx="321135" cy="586939"/>
              <a:chOff x="1875972" y="1272648"/>
              <a:chExt cx="321135" cy="586939"/>
            </a:xfrm>
          </p:grpSpPr>
          <p:sp>
            <p:nvSpPr>
              <p:cNvPr id="4719" name="Google Shape;4719;p6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1" name="Google Shape;4721;p60"/>
          <p:cNvGrpSpPr/>
          <p:nvPr/>
        </p:nvGrpSpPr>
        <p:grpSpPr>
          <a:xfrm>
            <a:off x="7761578" y="3528028"/>
            <a:ext cx="293855" cy="644170"/>
            <a:chOff x="241025" y="3151575"/>
            <a:chExt cx="293855" cy="644170"/>
          </a:xfrm>
        </p:grpSpPr>
        <p:sp>
          <p:nvSpPr>
            <p:cNvPr id="4722" name="Google Shape;4722;p6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4" name="Google Shape;4724;p60"/>
          <p:cNvGrpSpPr/>
          <p:nvPr/>
        </p:nvGrpSpPr>
        <p:grpSpPr>
          <a:xfrm>
            <a:off x="709562" y="2728028"/>
            <a:ext cx="1779649" cy="591620"/>
            <a:chOff x="246070" y="1983375"/>
            <a:chExt cx="1855347" cy="616849"/>
          </a:xfrm>
        </p:grpSpPr>
        <p:sp>
          <p:nvSpPr>
            <p:cNvPr id="4725" name="Google Shape;4725;p6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4" name="Google Shape;4734;p60"/>
          <p:cNvGrpSpPr/>
          <p:nvPr/>
        </p:nvGrpSpPr>
        <p:grpSpPr>
          <a:xfrm>
            <a:off x="2320428" y="971307"/>
            <a:ext cx="711055" cy="745993"/>
            <a:chOff x="2496269" y="1171698"/>
            <a:chExt cx="761953" cy="799392"/>
          </a:xfrm>
        </p:grpSpPr>
        <p:grpSp>
          <p:nvGrpSpPr>
            <p:cNvPr id="4735" name="Google Shape;4735;p60"/>
            <p:cNvGrpSpPr/>
            <p:nvPr/>
          </p:nvGrpSpPr>
          <p:grpSpPr>
            <a:xfrm>
              <a:off x="2496269" y="1171698"/>
              <a:ext cx="761953" cy="723022"/>
              <a:chOff x="2496269" y="1171698"/>
              <a:chExt cx="761953" cy="723022"/>
            </a:xfrm>
          </p:grpSpPr>
          <p:sp>
            <p:nvSpPr>
              <p:cNvPr id="4736" name="Google Shape;4736;p6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8" name="Google Shape;4738;p60"/>
              <p:cNvGrpSpPr/>
              <p:nvPr/>
            </p:nvGrpSpPr>
            <p:grpSpPr>
              <a:xfrm>
                <a:off x="2496269" y="1171698"/>
                <a:ext cx="761953" cy="723022"/>
                <a:chOff x="2496269" y="1120652"/>
                <a:chExt cx="761953" cy="723022"/>
              </a:xfrm>
            </p:grpSpPr>
            <p:grpSp>
              <p:nvGrpSpPr>
                <p:cNvPr id="4739" name="Google Shape;4739;p60"/>
                <p:cNvGrpSpPr/>
                <p:nvPr/>
              </p:nvGrpSpPr>
              <p:grpSpPr>
                <a:xfrm>
                  <a:off x="2496269" y="1120652"/>
                  <a:ext cx="761953" cy="723022"/>
                  <a:chOff x="2496269" y="1120652"/>
                  <a:chExt cx="761953" cy="723022"/>
                </a:xfrm>
              </p:grpSpPr>
              <p:grpSp>
                <p:nvGrpSpPr>
                  <p:cNvPr id="4740" name="Google Shape;4740;p60"/>
                  <p:cNvGrpSpPr/>
                  <p:nvPr/>
                </p:nvGrpSpPr>
                <p:grpSpPr>
                  <a:xfrm>
                    <a:off x="2496269" y="1304589"/>
                    <a:ext cx="407089" cy="305057"/>
                    <a:chOff x="2496269" y="1304589"/>
                    <a:chExt cx="407089" cy="305057"/>
                  </a:xfrm>
                </p:grpSpPr>
                <p:sp>
                  <p:nvSpPr>
                    <p:cNvPr id="4741" name="Google Shape;4741;p6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3" name="Google Shape;4743;p60"/>
                  <p:cNvGrpSpPr/>
                  <p:nvPr/>
                </p:nvGrpSpPr>
                <p:grpSpPr>
                  <a:xfrm>
                    <a:off x="2586468" y="1493376"/>
                    <a:ext cx="358850" cy="349656"/>
                    <a:chOff x="2586468" y="1493376"/>
                    <a:chExt cx="358850" cy="349656"/>
                  </a:xfrm>
                </p:grpSpPr>
                <p:sp>
                  <p:nvSpPr>
                    <p:cNvPr id="4744" name="Google Shape;4744;p6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6" name="Google Shape;4746;p60"/>
                  <p:cNvGrpSpPr/>
                  <p:nvPr/>
                </p:nvGrpSpPr>
                <p:grpSpPr>
                  <a:xfrm>
                    <a:off x="2807939" y="1494024"/>
                    <a:ext cx="358857" cy="349650"/>
                    <a:chOff x="2807939" y="1494024"/>
                    <a:chExt cx="358857" cy="349650"/>
                  </a:xfrm>
                </p:grpSpPr>
                <p:sp>
                  <p:nvSpPr>
                    <p:cNvPr id="4747" name="Google Shape;4747;p6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9" name="Google Shape;4749;p60"/>
                  <p:cNvGrpSpPr/>
                  <p:nvPr/>
                </p:nvGrpSpPr>
                <p:grpSpPr>
                  <a:xfrm>
                    <a:off x="2851133" y="1305635"/>
                    <a:ext cx="407089" cy="305057"/>
                    <a:chOff x="2851133" y="1305635"/>
                    <a:chExt cx="407089" cy="305057"/>
                  </a:xfrm>
                </p:grpSpPr>
                <p:sp>
                  <p:nvSpPr>
                    <p:cNvPr id="4750" name="Google Shape;4750;p6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2" name="Google Shape;4752;p60"/>
                  <p:cNvGrpSpPr/>
                  <p:nvPr/>
                </p:nvGrpSpPr>
                <p:grpSpPr>
                  <a:xfrm>
                    <a:off x="2727495" y="1120652"/>
                    <a:ext cx="300271" cy="396358"/>
                    <a:chOff x="2727495" y="1120652"/>
                    <a:chExt cx="300271" cy="396358"/>
                  </a:xfrm>
                </p:grpSpPr>
                <p:sp>
                  <p:nvSpPr>
                    <p:cNvPr id="4753" name="Google Shape;4753;p6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5" name="Google Shape;4755;p60"/>
                <p:cNvGrpSpPr/>
                <p:nvPr/>
              </p:nvGrpSpPr>
              <p:grpSpPr>
                <a:xfrm>
                  <a:off x="2722305" y="1350460"/>
                  <a:ext cx="308357" cy="308344"/>
                  <a:chOff x="2722305" y="1350460"/>
                  <a:chExt cx="308357" cy="308344"/>
                </a:xfrm>
              </p:grpSpPr>
              <p:sp>
                <p:nvSpPr>
                  <p:cNvPr id="4756" name="Google Shape;4756;p6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7" name="Google Shape;4757;p60"/>
                  <p:cNvGrpSpPr/>
                  <p:nvPr/>
                </p:nvGrpSpPr>
                <p:grpSpPr>
                  <a:xfrm>
                    <a:off x="2725064" y="1364529"/>
                    <a:ext cx="297954" cy="280182"/>
                    <a:chOff x="2725064" y="1364529"/>
                    <a:chExt cx="297954" cy="280182"/>
                  </a:xfrm>
                </p:grpSpPr>
                <p:sp>
                  <p:nvSpPr>
                    <p:cNvPr id="4758" name="Google Shape;4758;p6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763" name="Google Shape;4763;p6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8" name="Google Shape;4768;p60"/>
          <p:cNvGrpSpPr/>
          <p:nvPr/>
        </p:nvGrpSpPr>
        <p:grpSpPr>
          <a:xfrm>
            <a:off x="3909129" y="2727412"/>
            <a:ext cx="1569144" cy="591015"/>
            <a:chOff x="3820100" y="3023049"/>
            <a:chExt cx="1303926" cy="491162"/>
          </a:xfrm>
        </p:grpSpPr>
        <p:grpSp>
          <p:nvGrpSpPr>
            <p:cNvPr id="4769" name="Google Shape;4769;p60"/>
            <p:cNvGrpSpPr/>
            <p:nvPr/>
          </p:nvGrpSpPr>
          <p:grpSpPr>
            <a:xfrm>
              <a:off x="3820100" y="3023072"/>
              <a:ext cx="1303926" cy="491139"/>
              <a:chOff x="3820100" y="3023072"/>
              <a:chExt cx="1303926" cy="491139"/>
            </a:xfrm>
          </p:grpSpPr>
          <p:sp>
            <p:nvSpPr>
              <p:cNvPr id="4770" name="Google Shape;4770;p6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60"/>
            <p:cNvGrpSpPr/>
            <p:nvPr/>
          </p:nvGrpSpPr>
          <p:grpSpPr>
            <a:xfrm>
              <a:off x="4132439" y="3023645"/>
              <a:ext cx="393633" cy="177096"/>
              <a:chOff x="4132439" y="3023645"/>
              <a:chExt cx="393633" cy="177096"/>
            </a:xfrm>
          </p:grpSpPr>
          <p:sp>
            <p:nvSpPr>
              <p:cNvPr id="4773" name="Google Shape;4773;p6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5" name="Google Shape;4775;p60"/>
            <p:cNvGrpSpPr/>
            <p:nvPr/>
          </p:nvGrpSpPr>
          <p:grpSpPr>
            <a:xfrm>
              <a:off x="3921811" y="3023049"/>
              <a:ext cx="1002397" cy="388943"/>
              <a:chOff x="3921811" y="3023049"/>
              <a:chExt cx="1002397" cy="388943"/>
            </a:xfrm>
          </p:grpSpPr>
          <p:sp>
            <p:nvSpPr>
              <p:cNvPr id="4776" name="Google Shape;4776;p6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8" name="Google Shape;4778;p60"/>
            <p:cNvGrpSpPr/>
            <p:nvPr/>
          </p:nvGrpSpPr>
          <p:grpSpPr>
            <a:xfrm>
              <a:off x="4023645" y="3023049"/>
              <a:ext cx="683032" cy="286722"/>
              <a:chOff x="4023645" y="3023049"/>
              <a:chExt cx="683032" cy="286722"/>
            </a:xfrm>
          </p:grpSpPr>
          <p:sp>
            <p:nvSpPr>
              <p:cNvPr id="4779" name="Google Shape;4779;p6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1" name="Google Shape;4781;p60"/>
          <p:cNvGrpSpPr/>
          <p:nvPr/>
        </p:nvGrpSpPr>
        <p:grpSpPr>
          <a:xfrm>
            <a:off x="1541251" y="1854258"/>
            <a:ext cx="713522" cy="688025"/>
            <a:chOff x="1706078" y="2092648"/>
            <a:chExt cx="660913" cy="637296"/>
          </a:xfrm>
        </p:grpSpPr>
        <p:sp>
          <p:nvSpPr>
            <p:cNvPr id="4782" name="Google Shape;4782;p6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3" name="Google Shape;4783;p60"/>
            <p:cNvGrpSpPr/>
            <p:nvPr/>
          </p:nvGrpSpPr>
          <p:grpSpPr>
            <a:xfrm>
              <a:off x="1706078" y="2092648"/>
              <a:ext cx="660913" cy="575241"/>
              <a:chOff x="1706078" y="2092648"/>
              <a:chExt cx="660913" cy="575241"/>
            </a:xfrm>
          </p:grpSpPr>
          <p:sp>
            <p:nvSpPr>
              <p:cNvPr id="4784" name="Google Shape;4784;p6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7" name="Google Shape;4787;p60"/>
          <p:cNvGrpSpPr/>
          <p:nvPr/>
        </p:nvGrpSpPr>
        <p:grpSpPr>
          <a:xfrm>
            <a:off x="6303109" y="971806"/>
            <a:ext cx="1317459" cy="684168"/>
            <a:chOff x="238125" y="999450"/>
            <a:chExt cx="7140700" cy="3708225"/>
          </a:xfrm>
        </p:grpSpPr>
        <p:sp>
          <p:nvSpPr>
            <p:cNvPr id="4788" name="Google Shape;4788;p6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0" name="Shape 4800"/>
        <p:cNvGrpSpPr/>
        <p:nvPr/>
      </p:nvGrpSpPr>
      <p:grpSpPr>
        <a:xfrm>
          <a:off x="0" y="0"/>
          <a:ext cx="0" cy="0"/>
          <a:chOff x="0" y="0"/>
          <a:chExt cx="0" cy="0"/>
        </a:xfrm>
      </p:grpSpPr>
      <p:grpSp>
        <p:nvGrpSpPr>
          <p:cNvPr id="4801" name="Google Shape;4801;p61"/>
          <p:cNvGrpSpPr/>
          <p:nvPr/>
        </p:nvGrpSpPr>
        <p:grpSpPr>
          <a:xfrm>
            <a:off x="717027" y="967622"/>
            <a:ext cx="1636117" cy="1526144"/>
            <a:chOff x="729238" y="1179665"/>
            <a:chExt cx="1636117" cy="1526144"/>
          </a:xfrm>
        </p:grpSpPr>
        <p:grpSp>
          <p:nvGrpSpPr>
            <p:cNvPr id="4802" name="Google Shape;4802;p61"/>
            <p:cNvGrpSpPr/>
            <p:nvPr/>
          </p:nvGrpSpPr>
          <p:grpSpPr>
            <a:xfrm>
              <a:off x="729238" y="1179665"/>
              <a:ext cx="80700" cy="1526144"/>
              <a:chOff x="729238" y="1179665"/>
              <a:chExt cx="80700" cy="1526144"/>
            </a:xfrm>
          </p:grpSpPr>
          <p:sp>
            <p:nvSpPr>
              <p:cNvPr id="4803" name="Google Shape;4803;p6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3" name="Google Shape;4813;p61"/>
            <p:cNvGrpSpPr/>
            <p:nvPr/>
          </p:nvGrpSpPr>
          <p:grpSpPr>
            <a:xfrm>
              <a:off x="903098" y="1179665"/>
              <a:ext cx="80700" cy="1526144"/>
              <a:chOff x="903098" y="1179665"/>
              <a:chExt cx="80700" cy="1526144"/>
            </a:xfrm>
          </p:grpSpPr>
          <p:sp>
            <p:nvSpPr>
              <p:cNvPr id="4814" name="Google Shape;4814;p6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61"/>
            <p:cNvGrpSpPr/>
            <p:nvPr/>
          </p:nvGrpSpPr>
          <p:grpSpPr>
            <a:xfrm>
              <a:off x="1076958" y="1179665"/>
              <a:ext cx="80700" cy="1526144"/>
              <a:chOff x="1076958" y="1179665"/>
              <a:chExt cx="80700" cy="1526144"/>
            </a:xfrm>
          </p:grpSpPr>
          <p:sp>
            <p:nvSpPr>
              <p:cNvPr id="4825" name="Google Shape;4825;p6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61"/>
            <p:cNvGrpSpPr/>
            <p:nvPr/>
          </p:nvGrpSpPr>
          <p:grpSpPr>
            <a:xfrm>
              <a:off x="1247707" y="1179665"/>
              <a:ext cx="80700" cy="1526144"/>
              <a:chOff x="1247707" y="1179665"/>
              <a:chExt cx="80700" cy="1526144"/>
            </a:xfrm>
          </p:grpSpPr>
          <p:sp>
            <p:nvSpPr>
              <p:cNvPr id="4836" name="Google Shape;4836;p6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61"/>
            <p:cNvGrpSpPr/>
            <p:nvPr/>
          </p:nvGrpSpPr>
          <p:grpSpPr>
            <a:xfrm>
              <a:off x="1421567" y="1179665"/>
              <a:ext cx="80700" cy="1526144"/>
              <a:chOff x="1421567" y="1179665"/>
              <a:chExt cx="80700" cy="1526144"/>
            </a:xfrm>
          </p:grpSpPr>
          <p:sp>
            <p:nvSpPr>
              <p:cNvPr id="4847" name="Google Shape;4847;p6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7" name="Google Shape;4857;p61"/>
            <p:cNvGrpSpPr/>
            <p:nvPr/>
          </p:nvGrpSpPr>
          <p:grpSpPr>
            <a:xfrm>
              <a:off x="1592327" y="1179665"/>
              <a:ext cx="80700" cy="1526144"/>
              <a:chOff x="1592327" y="1179665"/>
              <a:chExt cx="80700" cy="1526144"/>
            </a:xfrm>
          </p:grpSpPr>
          <p:sp>
            <p:nvSpPr>
              <p:cNvPr id="4858" name="Google Shape;4858;p6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61"/>
            <p:cNvGrpSpPr/>
            <p:nvPr/>
          </p:nvGrpSpPr>
          <p:grpSpPr>
            <a:xfrm>
              <a:off x="1766187" y="1179665"/>
              <a:ext cx="80700" cy="1526144"/>
              <a:chOff x="1766187" y="1179665"/>
              <a:chExt cx="80700" cy="1526144"/>
            </a:xfrm>
          </p:grpSpPr>
          <p:sp>
            <p:nvSpPr>
              <p:cNvPr id="4869" name="Google Shape;4869;p6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9" name="Google Shape;4879;p61"/>
            <p:cNvGrpSpPr/>
            <p:nvPr/>
          </p:nvGrpSpPr>
          <p:grpSpPr>
            <a:xfrm>
              <a:off x="1936935" y="1179665"/>
              <a:ext cx="80700" cy="1526144"/>
              <a:chOff x="1936935" y="1179665"/>
              <a:chExt cx="80700" cy="1526144"/>
            </a:xfrm>
          </p:grpSpPr>
          <p:sp>
            <p:nvSpPr>
              <p:cNvPr id="4880" name="Google Shape;4880;p6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0" name="Google Shape;4890;p61"/>
            <p:cNvGrpSpPr/>
            <p:nvPr/>
          </p:nvGrpSpPr>
          <p:grpSpPr>
            <a:xfrm>
              <a:off x="2110795" y="1179665"/>
              <a:ext cx="80700" cy="1526144"/>
              <a:chOff x="2110795" y="1179665"/>
              <a:chExt cx="80700" cy="1526144"/>
            </a:xfrm>
          </p:grpSpPr>
          <p:sp>
            <p:nvSpPr>
              <p:cNvPr id="4891" name="Google Shape;4891;p6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61"/>
            <p:cNvGrpSpPr/>
            <p:nvPr/>
          </p:nvGrpSpPr>
          <p:grpSpPr>
            <a:xfrm>
              <a:off x="2284655" y="1179665"/>
              <a:ext cx="80700" cy="1526144"/>
              <a:chOff x="2284655" y="1179665"/>
              <a:chExt cx="80700" cy="1526144"/>
            </a:xfrm>
          </p:grpSpPr>
          <p:sp>
            <p:nvSpPr>
              <p:cNvPr id="4902" name="Google Shape;4902;p6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12" name="Google Shape;4912;p61"/>
          <p:cNvGrpSpPr/>
          <p:nvPr/>
        </p:nvGrpSpPr>
        <p:grpSpPr>
          <a:xfrm>
            <a:off x="2611693" y="986760"/>
            <a:ext cx="1364248" cy="1102133"/>
            <a:chOff x="2623904" y="1198803"/>
            <a:chExt cx="1364248" cy="1102133"/>
          </a:xfrm>
        </p:grpSpPr>
        <p:grpSp>
          <p:nvGrpSpPr>
            <p:cNvPr id="4913" name="Google Shape;4913;p61"/>
            <p:cNvGrpSpPr/>
            <p:nvPr/>
          </p:nvGrpSpPr>
          <p:grpSpPr>
            <a:xfrm>
              <a:off x="2623907" y="1198803"/>
              <a:ext cx="1364245" cy="273000"/>
              <a:chOff x="2623907" y="1198803"/>
              <a:chExt cx="1364245" cy="273000"/>
            </a:xfrm>
          </p:grpSpPr>
          <p:sp>
            <p:nvSpPr>
              <p:cNvPr id="4914" name="Google Shape;4914;p6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9" name="Google Shape;4919;p61"/>
            <p:cNvGrpSpPr/>
            <p:nvPr/>
          </p:nvGrpSpPr>
          <p:grpSpPr>
            <a:xfrm>
              <a:off x="2623904" y="1476964"/>
              <a:ext cx="1364245" cy="273000"/>
              <a:chOff x="2623904" y="1476964"/>
              <a:chExt cx="1364245" cy="273000"/>
            </a:xfrm>
          </p:grpSpPr>
          <p:sp>
            <p:nvSpPr>
              <p:cNvPr id="4920" name="Google Shape;4920;p6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5" name="Google Shape;4925;p61"/>
            <p:cNvGrpSpPr/>
            <p:nvPr/>
          </p:nvGrpSpPr>
          <p:grpSpPr>
            <a:xfrm>
              <a:off x="2623907" y="1749775"/>
              <a:ext cx="1364245" cy="273000"/>
              <a:chOff x="2623907" y="1749775"/>
              <a:chExt cx="1364245" cy="273000"/>
            </a:xfrm>
          </p:grpSpPr>
          <p:sp>
            <p:nvSpPr>
              <p:cNvPr id="4926" name="Google Shape;4926;p6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1" name="Google Shape;4931;p61"/>
            <p:cNvGrpSpPr/>
            <p:nvPr/>
          </p:nvGrpSpPr>
          <p:grpSpPr>
            <a:xfrm>
              <a:off x="2623904" y="2027936"/>
              <a:ext cx="1364245" cy="273000"/>
              <a:chOff x="2623904" y="2027936"/>
              <a:chExt cx="1364245" cy="273000"/>
            </a:xfrm>
          </p:grpSpPr>
          <p:sp>
            <p:nvSpPr>
              <p:cNvPr id="4932" name="Google Shape;4932;p6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7" name="Google Shape;4937;p61"/>
          <p:cNvGrpSpPr/>
          <p:nvPr/>
        </p:nvGrpSpPr>
        <p:grpSpPr>
          <a:xfrm>
            <a:off x="2601154" y="2445833"/>
            <a:ext cx="1387541" cy="159124"/>
            <a:chOff x="3200660" y="2180272"/>
            <a:chExt cx="2563824" cy="378237"/>
          </a:xfrm>
        </p:grpSpPr>
        <p:sp>
          <p:nvSpPr>
            <p:cNvPr id="4938" name="Google Shape;4938;p6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61"/>
          <p:cNvGrpSpPr/>
          <p:nvPr/>
        </p:nvGrpSpPr>
        <p:grpSpPr>
          <a:xfrm>
            <a:off x="2597679" y="2723597"/>
            <a:ext cx="1390502" cy="159625"/>
            <a:chOff x="3530150" y="2790075"/>
            <a:chExt cx="1962600" cy="225300"/>
          </a:xfrm>
        </p:grpSpPr>
        <p:sp>
          <p:nvSpPr>
            <p:cNvPr id="4957" name="Google Shape;4957;p6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9" name="Google Shape;4959;p61"/>
          <p:cNvGrpSpPr/>
          <p:nvPr/>
        </p:nvGrpSpPr>
        <p:grpSpPr>
          <a:xfrm>
            <a:off x="2597736" y="3001862"/>
            <a:ext cx="1411629" cy="154175"/>
            <a:chOff x="3558802" y="4011244"/>
            <a:chExt cx="1866000" cy="111600"/>
          </a:xfrm>
        </p:grpSpPr>
        <p:sp>
          <p:nvSpPr>
            <p:cNvPr id="4960" name="Google Shape;4960;p6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2" name="Google Shape;4962;p61"/>
          <p:cNvGrpSpPr/>
          <p:nvPr/>
        </p:nvGrpSpPr>
        <p:grpSpPr>
          <a:xfrm>
            <a:off x="2598024" y="2207432"/>
            <a:ext cx="1383503" cy="119761"/>
            <a:chOff x="3465975" y="2270258"/>
            <a:chExt cx="1986364" cy="171947"/>
          </a:xfrm>
        </p:grpSpPr>
        <p:sp>
          <p:nvSpPr>
            <p:cNvPr id="4963" name="Google Shape;4963;p6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1" name="Google Shape;4971;p61"/>
          <p:cNvGrpSpPr/>
          <p:nvPr/>
        </p:nvGrpSpPr>
        <p:grpSpPr>
          <a:xfrm>
            <a:off x="2609031" y="3571205"/>
            <a:ext cx="1369531" cy="195460"/>
            <a:chOff x="723300" y="4253549"/>
            <a:chExt cx="2276482" cy="324900"/>
          </a:xfrm>
        </p:grpSpPr>
        <p:sp>
          <p:nvSpPr>
            <p:cNvPr id="4972" name="Google Shape;4972;p6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7" name="Google Shape;4977;p61"/>
          <p:cNvGrpSpPr/>
          <p:nvPr/>
        </p:nvGrpSpPr>
        <p:grpSpPr>
          <a:xfrm>
            <a:off x="2598592" y="3272446"/>
            <a:ext cx="1389066" cy="180119"/>
            <a:chOff x="705948" y="3788465"/>
            <a:chExt cx="2308953" cy="299400"/>
          </a:xfrm>
        </p:grpSpPr>
        <p:sp>
          <p:nvSpPr>
            <p:cNvPr id="4978" name="Google Shape;4978;p6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3" name="Google Shape;4983;p61"/>
          <p:cNvGrpSpPr/>
          <p:nvPr/>
        </p:nvGrpSpPr>
        <p:grpSpPr>
          <a:xfrm>
            <a:off x="4195583" y="1876400"/>
            <a:ext cx="1433821" cy="191501"/>
            <a:chOff x="4273350" y="2088443"/>
            <a:chExt cx="1433821" cy="191501"/>
          </a:xfrm>
        </p:grpSpPr>
        <p:grpSp>
          <p:nvGrpSpPr>
            <p:cNvPr id="4984" name="Google Shape;4984;p61"/>
            <p:cNvGrpSpPr/>
            <p:nvPr/>
          </p:nvGrpSpPr>
          <p:grpSpPr>
            <a:xfrm>
              <a:off x="4273350" y="2088443"/>
              <a:ext cx="1433821" cy="0"/>
              <a:chOff x="5224975" y="2962250"/>
              <a:chExt cx="1544400" cy="0"/>
            </a:xfrm>
          </p:grpSpPr>
          <p:cxnSp>
            <p:nvCxnSpPr>
              <p:cNvPr id="4985" name="Google Shape;4985;p6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86" name="Google Shape;4986;p6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987" name="Google Shape;4987;p61"/>
            <p:cNvGrpSpPr/>
            <p:nvPr/>
          </p:nvGrpSpPr>
          <p:grpSpPr>
            <a:xfrm>
              <a:off x="4273350" y="2279944"/>
              <a:ext cx="1433821" cy="0"/>
              <a:chOff x="5224975" y="2962250"/>
              <a:chExt cx="1544400" cy="0"/>
            </a:xfrm>
          </p:grpSpPr>
          <p:cxnSp>
            <p:nvCxnSpPr>
              <p:cNvPr id="4988" name="Google Shape;4988;p6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89" name="Google Shape;4989;p6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990" name="Google Shape;4990;p61"/>
          <p:cNvGrpSpPr/>
          <p:nvPr/>
        </p:nvGrpSpPr>
        <p:grpSpPr>
          <a:xfrm>
            <a:off x="2646529" y="3885304"/>
            <a:ext cx="1304609" cy="294074"/>
            <a:chOff x="2658741" y="4097347"/>
            <a:chExt cx="1304609" cy="294074"/>
          </a:xfrm>
        </p:grpSpPr>
        <p:grpSp>
          <p:nvGrpSpPr>
            <p:cNvPr id="4991" name="Google Shape;4991;p61"/>
            <p:cNvGrpSpPr/>
            <p:nvPr/>
          </p:nvGrpSpPr>
          <p:grpSpPr>
            <a:xfrm>
              <a:off x="2658741" y="4097347"/>
              <a:ext cx="118572" cy="294074"/>
              <a:chOff x="3343310" y="4475555"/>
              <a:chExt cx="127717" cy="316753"/>
            </a:xfrm>
          </p:grpSpPr>
          <p:sp>
            <p:nvSpPr>
              <p:cNvPr id="4992" name="Google Shape;4992;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61"/>
            <p:cNvGrpSpPr/>
            <p:nvPr/>
          </p:nvGrpSpPr>
          <p:grpSpPr>
            <a:xfrm>
              <a:off x="3815519" y="4098388"/>
              <a:ext cx="147831" cy="291991"/>
              <a:chOff x="3527539" y="4476677"/>
              <a:chExt cx="159232" cy="314510"/>
            </a:xfrm>
          </p:grpSpPr>
          <p:sp>
            <p:nvSpPr>
              <p:cNvPr id="4995" name="Google Shape;4995;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7" name="Google Shape;4997;p61"/>
            <p:cNvGrpSpPr/>
            <p:nvPr/>
          </p:nvGrpSpPr>
          <p:grpSpPr>
            <a:xfrm>
              <a:off x="3511696" y="4098388"/>
              <a:ext cx="147831" cy="291991"/>
              <a:chOff x="3527539" y="4476677"/>
              <a:chExt cx="159232" cy="314510"/>
            </a:xfrm>
          </p:grpSpPr>
          <p:sp>
            <p:nvSpPr>
              <p:cNvPr id="4998" name="Google Shape;4998;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0" name="Google Shape;5000;p61"/>
            <p:cNvGrpSpPr/>
            <p:nvPr/>
          </p:nvGrpSpPr>
          <p:grpSpPr>
            <a:xfrm>
              <a:off x="3207874" y="4098388"/>
              <a:ext cx="147831" cy="291991"/>
              <a:chOff x="3527539" y="4476677"/>
              <a:chExt cx="159232" cy="314510"/>
            </a:xfrm>
          </p:grpSpPr>
          <p:sp>
            <p:nvSpPr>
              <p:cNvPr id="5001" name="Google Shape;5001;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3" name="Google Shape;5003;p61"/>
            <p:cNvGrpSpPr/>
            <p:nvPr/>
          </p:nvGrpSpPr>
          <p:grpSpPr>
            <a:xfrm>
              <a:off x="2933305" y="4097347"/>
              <a:ext cx="118572" cy="294074"/>
              <a:chOff x="3343310" y="4475555"/>
              <a:chExt cx="127717" cy="316753"/>
            </a:xfrm>
          </p:grpSpPr>
          <p:sp>
            <p:nvSpPr>
              <p:cNvPr id="5004" name="Google Shape;5004;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6" name="Google Shape;5006;p61"/>
          <p:cNvGrpSpPr/>
          <p:nvPr/>
        </p:nvGrpSpPr>
        <p:grpSpPr>
          <a:xfrm>
            <a:off x="4197138" y="963998"/>
            <a:ext cx="1430711" cy="751237"/>
            <a:chOff x="5159450" y="1919950"/>
            <a:chExt cx="1541050" cy="862500"/>
          </a:xfrm>
        </p:grpSpPr>
        <p:sp>
          <p:nvSpPr>
            <p:cNvPr id="5007" name="Google Shape;5007;p6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008" name="Google Shape;5008;p61"/>
            <p:cNvGrpSpPr/>
            <p:nvPr/>
          </p:nvGrpSpPr>
          <p:grpSpPr>
            <a:xfrm>
              <a:off x="5159450" y="1919950"/>
              <a:ext cx="1541050" cy="862500"/>
              <a:chOff x="5159450" y="1919950"/>
              <a:chExt cx="1541050" cy="862500"/>
            </a:xfrm>
          </p:grpSpPr>
          <p:cxnSp>
            <p:nvCxnSpPr>
              <p:cNvPr id="5009" name="Google Shape;5009;p6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010" name="Google Shape;5010;p6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011" name="Google Shape;5011;p61"/>
          <p:cNvGrpSpPr/>
          <p:nvPr/>
        </p:nvGrpSpPr>
        <p:grpSpPr>
          <a:xfrm>
            <a:off x="4245275" y="2227768"/>
            <a:ext cx="1334436" cy="967914"/>
            <a:chOff x="4294923" y="2439811"/>
            <a:chExt cx="1334436" cy="967914"/>
          </a:xfrm>
        </p:grpSpPr>
        <p:grpSp>
          <p:nvGrpSpPr>
            <p:cNvPr id="5012" name="Google Shape;5012;p61"/>
            <p:cNvGrpSpPr/>
            <p:nvPr/>
          </p:nvGrpSpPr>
          <p:grpSpPr>
            <a:xfrm>
              <a:off x="4960455" y="2469658"/>
              <a:ext cx="668904" cy="885524"/>
              <a:chOff x="4960455" y="2469658"/>
              <a:chExt cx="668904" cy="885524"/>
            </a:xfrm>
          </p:grpSpPr>
          <p:sp>
            <p:nvSpPr>
              <p:cNvPr id="5013" name="Google Shape;5013;p6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61"/>
            <p:cNvGrpSpPr/>
            <p:nvPr/>
          </p:nvGrpSpPr>
          <p:grpSpPr>
            <a:xfrm>
              <a:off x="4294923" y="2469658"/>
              <a:ext cx="668951" cy="885524"/>
              <a:chOff x="4294923" y="2469658"/>
              <a:chExt cx="668951" cy="885524"/>
            </a:xfrm>
          </p:grpSpPr>
          <p:sp>
            <p:nvSpPr>
              <p:cNvPr id="5020" name="Google Shape;5020;p6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6" name="Google Shape;5026;p6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7" name="Google Shape;5027;p61"/>
          <p:cNvGrpSpPr/>
          <p:nvPr/>
        </p:nvGrpSpPr>
        <p:grpSpPr>
          <a:xfrm>
            <a:off x="4231478" y="3282213"/>
            <a:ext cx="1430949" cy="897289"/>
            <a:chOff x="4351371" y="3547942"/>
            <a:chExt cx="1345130" cy="843475"/>
          </a:xfrm>
        </p:grpSpPr>
        <p:grpSp>
          <p:nvGrpSpPr>
            <p:cNvPr id="5028" name="Google Shape;5028;p61"/>
            <p:cNvGrpSpPr/>
            <p:nvPr/>
          </p:nvGrpSpPr>
          <p:grpSpPr>
            <a:xfrm>
              <a:off x="4351371" y="4209917"/>
              <a:ext cx="1345130" cy="181500"/>
              <a:chOff x="4351371" y="4209917"/>
              <a:chExt cx="1345130" cy="181500"/>
            </a:xfrm>
          </p:grpSpPr>
          <p:sp>
            <p:nvSpPr>
              <p:cNvPr id="5029" name="Google Shape;5029;p6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0" name="Google Shape;5030;p6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031" name="Google Shape;5031;p61"/>
            <p:cNvGrpSpPr/>
            <p:nvPr/>
          </p:nvGrpSpPr>
          <p:grpSpPr>
            <a:xfrm>
              <a:off x="4403010" y="3985221"/>
              <a:ext cx="1109518" cy="181500"/>
              <a:chOff x="4403010" y="3985221"/>
              <a:chExt cx="1109518" cy="181500"/>
            </a:xfrm>
          </p:grpSpPr>
          <p:sp>
            <p:nvSpPr>
              <p:cNvPr id="5032" name="Google Shape;5032;p6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3" name="Google Shape;5033;p6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034" name="Google Shape;5034;p61"/>
            <p:cNvGrpSpPr/>
            <p:nvPr/>
          </p:nvGrpSpPr>
          <p:grpSpPr>
            <a:xfrm>
              <a:off x="4618704" y="3766582"/>
              <a:ext cx="807858" cy="181500"/>
              <a:chOff x="4618704" y="3766582"/>
              <a:chExt cx="807858" cy="181500"/>
            </a:xfrm>
          </p:grpSpPr>
          <p:sp>
            <p:nvSpPr>
              <p:cNvPr id="5035" name="Google Shape;5035;p6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6" name="Google Shape;5036;p6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037" name="Google Shape;5037;p61"/>
            <p:cNvGrpSpPr/>
            <p:nvPr/>
          </p:nvGrpSpPr>
          <p:grpSpPr>
            <a:xfrm>
              <a:off x="4735238" y="3547942"/>
              <a:ext cx="462839" cy="181500"/>
              <a:chOff x="4735238" y="3547942"/>
              <a:chExt cx="462839" cy="181500"/>
            </a:xfrm>
          </p:grpSpPr>
          <p:sp>
            <p:nvSpPr>
              <p:cNvPr id="5038" name="Google Shape;5038;p6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9" name="Google Shape;5039;p6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40" name="Google Shape;5040;p61"/>
          <p:cNvGrpSpPr/>
          <p:nvPr/>
        </p:nvGrpSpPr>
        <p:grpSpPr>
          <a:xfrm>
            <a:off x="7407836" y="2217537"/>
            <a:ext cx="1020955" cy="928853"/>
            <a:chOff x="926675" y="238125"/>
            <a:chExt cx="5755100" cy="5232975"/>
          </a:xfrm>
        </p:grpSpPr>
        <p:sp>
          <p:nvSpPr>
            <p:cNvPr id="5041" name="Google Shape;5041;p6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61"/>
          <p:cNvGrpSpPr/>
          <p:nvPr/>
        </p:nvGrpSpPr>
        <p:grpSpPr>
          <a:xfrm>
            <a:off x="715210" y="2616272"/>
            <a:ext cx="1695374" cy="1560837"/>
            <a:chOff x="727421" y="2828315"/>
            <a:chExt cx="1695374" cy="1560837"/>
          </a:xfrm>
        </p:grpSpPr>
        <p:grpSp>
          <p:nvGrpSpPr>
            <p:cNvPr id="5046" name="Google Shape;5046;p61"/>
            <p:cNvGrpSpPr/>
            <p:nvPr/>
          </p:nvGrpSpPr>
          <p:grpSpPr>
            <a:xfrm>
              <a:off x="727421" y="2828315"/>
              <a:ext cx="1695374" cy="1560837"/>
              <a:chOff x="734799" y="2782450"/>
              <a:chExt cx="1571100" cy="1577400"/>
            </a:xfrm>
          </p:grpSpPr>
          <p:cxnSp>
            <p:nvCxnSpPr>
              <p:cNvPr id="5047" name="Google Shape;5047;p6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048" name="Google Shape;5048;p6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049" name="Google Shape;5049;p61"/>
            <p:cNvGrpSpPr/>
            <p:nvPr/>
          </p:nvGrpSpPr>
          <p:grpSpPr>
            <a:xfrm>
              <a:off x="819108" y="2882501"/>
              <a:ext cx="1556791" cy="1426186"/>
              <a:chOff x="819108" y="2882501"/>
              <a:chExt cx="1556791" cy="1426186"/>
            </a:xfrm>
          </p:grpSpPr>
          <p:grpSp>
            <p:nvGrpSpPr>
              <p:cNvPr id="5050" name="Google Shape;5050;p61"/>
              <p:cNvGrpSpPr/>
              <p:nvPr/>
            </p:nvGrpSpPr>
            <p:grpSpPr>
              <a:xfrm>
                <a:off x="819108" y="2882501"/>
                <a:ext cx="103104" cy="1426186"/>
                <a:chOff x="4674013" y="3100904"/>
                <a:chExt cx="122758" cy="1698043"/>
              </a:xfrm>
            </p:grpSpPr>
            <p:sp>
              <p:nvSpPr>
                <p:cNvPr id="5051" name="Google Shape;5051;p6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8" name="Google Shape;5058;p61"/>
              <p:cNvGrpSpPr/>
              <p:nvPr/>
            </p:nvGrpSpPr>
            <p:grpSpPr>
              <a:xfrm>
                <a:off x="1062475" y="2882501"/>
                <a:ext cx="103104" cy="1426186"/>
                <a:chOff x="4940438" y="3100904"/>
                <a:chExt cx="122758" cy="1698043"/>
              </a:xfrm>
            </p:grpSpPr>
            <p:sp>
              <p:nvSpPr>
                <p:cNvPr id="5059" name="Google Shape;5059;p6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6" name="Google Shape;5066;p61"/>
              <p:cNvGrpSpPr/>
              <p:nvPr/>
            </p:nvGrpSpPr>
            <p:grpSpPr>
              <a:xfrm>
                <a:off x="1299324" y="2882501"/>
                <a:ext cx="103104" cy="1426186"/>
                <a:chOff x="5206863" y="3100904"/>
                <a:chExt cx="122758" cy="1698043"/>
              </a:xfrm>
            </p:grpSpPr>
            <p:sp>
              <p:nvSpPr>
                <p:cNvPr id="5067" name="Google Shape;5067;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4" name="Google Shape;5074;p61"/>
              <p:cNvGrpSpPr/>
              <p:nvPr/>
            </p:nvGrpSpPr>
            <p:grpSpPr>
              <a:xfrm>
                <a:off x="1786057" y="2882501"/>
                <a:ext cx="103104" cy="1426186"/>
                <a:chOff x="6006138" y="3143629"/>
                <a:chExt cx="122758" cy="1698043"/>
              </a:xfrm>
            </p:grpSpPr>
            <p:sp>
              <p:nvSpPr>
                <p:cNvPr id="5075" name="Google Shape;5075;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61"/>
              <p:cNvGrpSpPr/>
              <p:nvPr/>
            </p:nvGrpSpPr>
            <p:grpSpPr>
              <a:xfrm>
                <a:off x="2029422" y="2882501"/>
                <a:ext cx="103104" cy="1426186"/>
                <a:chOff x="6805413" y="3100904"/>
                <a:chExt cx="122758" cy="1698043"/>
              </a:xfrm>
            </p:grpSpPr>
            <p:sp>
              <p:nvSpPr>
                <p:cNvPr id="5083" name="Google Shape;5083;p6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61"/>
              <p:cNvGrpSpPr/>
              <p:nvPr/>
            </p:nvGrpSpPr>
            <p:grpSpPr>
              <a:xfrm>
                <a:off x="2272795" y="2882501"/>
                <a:ext cx="103104" cy="1426186"/>
                <a:chOff x="5206863" y="3100904"/>
                <a:chExt cx="122758" cy="1698043"/>
              </a:xfrm>
            </p:grpSpPr>
            <p:sp>
              <p:nvSpPr>
                <p:cNvPr id="5091" name="Google Shape;5091;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8" name="Google Shape;5098;p61"/>
              <p:cNvGrpSpPr/>
              <p:nvPr/>
            </p:nvGrpSpPr>
            <p:grpSpPr>
              <a:xfrm>
                <a:off x="1542694" y="2882501"/>
                <a:ext cx="103104" cy="1426186"/>
                <a:chOff x="6006138" y="3143629"/>
                <a:chExt cx="122758" cy="1698043"/>
              </a:xfrm>
            </p:grpSpPr>
            <p:sp>
              <p:nvSpPr>
                <p:cNvPr id="5099" name="Google Shape;5099;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06" name="Google Shape;5106;p61"/>
          <p:cNvGrpSpPr/>
          <p:nvPr/>
        </p:nvGrpSpPr>
        <p:grpSpPr>
          <a:xfrm>
            <a:off x="5671260" y="3305994"/>
            <a:ext cx="2749952" cy="870677"/>
            <a:chOff x="238125" y="1725700"/>
            <a:chExt cx="7139025" cy="2260325"/>
          </a:xfrm>
        </p:grpSpPr>
        <p:sp>
          <p:nvSpPr>
            <p:cNvPr id="5107" name="Google Shape;5107;p6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7" name="Google Shape;5117;p61"/>
          <p:cNvGrpSpPr/>
          <p:nvPr/>
        </p:nvGrpSpPr>
        <p:grpSpPr>
          <a:xfrm>
            <a:off x="5941424" y="2247740"/>
            <a:ext cx="1105452" cy="916747"/>
            <a:chOff x="5249100" y="1210600"/>
            <a:chExt cx="3502700" cy="2904775"/>
          </a:xfrm>
        </p:grpSpPr>
        <p:sp>
          <p:nvSpPr>
            <p:cNvPr id="5118" name="Google Shape;5118;p6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22" name="Google Shape;5122;p6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123" name="Google Shape;5123;p6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124" name="Google Shape;5124;p6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125" name="Google Shape;5125;p6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126" name="Google Shape;5126;p6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7" name="Google Shape;5127;p61"/>
          <p:cNvGrpSpPr/>
          <p:nvPr/>
        </p:nvGrpSpPr>
        <p:grpSpPr>
          <a:xfrm>
            <a:off x="7123972" y="967158"/>
            <a:ext cx="1304650" cy="1124856"/>
            <a:chOff x="7287122" y="1165658"/>
            <a:chExt cx="1219413" cy="1051365"/>
          </a:xfrm>
        </p:grpSpPr>
        <p:grpSp>
          <p:nvGrpSpPr>
            <p:cNvPr id="5128" name="Google Shape;5128;p61"/>
            <p:cNvGrpSpPr/>
            <p:nvPr/>
          </p:nvGrpSpPr>
          <p:grpSpPr>
            <a:xfrm>
              <a:off x="7287122" y="1969723"/>
              <a:ext cx="1219413" cy="247300"/>
              <a:chOff x="7287122" y="1969723"/>
              <a:chExt cx="1219413" cy="247300"/>
            </a:xfrm>
          </p:grpSpPr>
          <p:sp>
            <p:nvSpPr>
              <p:cNvPr id="5129" name="Google Shape;5129;p6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0" name="Google Shape;5130;p61"/>
              <p:cNvGrpSpPr/>
              <p:nvPr/>
            </p:nvGrpSpPr>
            <p:grpSpPr>
              <a:xfrm>
                <a:off x="7287122" y="2063892"/>
                <a:ext cx="1151753" cy="73428"/>
                <a:chOff x="7287122" y="2063892"/>
                <a:chExt cx="1151753" cy="73428"/>
              </a:xfrm>
            </p:grpSpPr>
            <p:sp>
              <p:nvSpPr>
                <p:cNvPr id="5131" name="Google Shape;5131;p6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2" name="Google Shape;5132;p6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133" name="Google Shape;5133;p61"/>
            <p:cNvGrpSpPr/>
            <p:nvPr/>
          </p:nvGrpSpPr>
          <p:grpSpPr>
            <a:xfrm>
              <a:off x="7287122" y="1712201"/>
              <a:ext cx="1219403" cy="246767"/>
              <a:chOff x="7287122" y="1712201"/>
              <a:chExt cx="1219403" cy="246767"/>
            </a:xfrm>
          </p:grpSpPr>
          <p:sp>
            <p:nvSpPr>
              <p:cNvPr id="5134" name="Google Shape;5134;p6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5" name="Google Shape;5135;p61"/>
              <p:cNvGrpSpPr/>
              <p:nvPr/>
            </p:nvGrpSpPr>
            <p:grpSpPr>
              <a:xfrm>
                <a:off x="7287122" y="1842861"/>
                <a:ext cx="1005303" cy="73419"/>
                <a:chOff x="7287122" y="1842861"/>
                <a:chExt cx="1005303" cy="73419"/>
              </a:xfrm>
            </p:grpSpPr>
            <p:sp>
              <p:nvSpPr>
                <p:cNvPr id="5136" name="Google Shape;5136;p6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7" name="Google Shape;5137;p6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138" name="Google Shape;5138;p61"/>
            <p:cNvGrpSpPr/>
            <p:nvPr/>
          </p:nvGrpSpPr>
          <p:grpSpPr>
            <a:xfrm>
              <a:off x="7287122" y="1447520"/>
              <a:ext cx="1219403" cy="286667"/>
              <a:chOff x="7287122" y="1447520"/>
              <a:chExt cx="1219403" cy="286667"/>
            </a:xfrm>
          </p:grpSpPr>
          <p:sp>
            <p:nvSpPr>
              <p:cNvPr id="5139" name="Google Shape;5139;p6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0" name="Google Shape;5140;p61"/>
              <p:cNvGrpSpPr/>
              <p:nvPr/>
            </p:nvGrpSpPr>
            <p:grpSpPr>
              <a:xfrm>
                <a:off x="7287122" y="1581977"/>
                <a:ext cx="852803" cy="73428"/>
                <a:chOff x="7287122" y="1581977"/>
                <a:chExt cx="852803" cy="73428"/>
              </a:xfrm>
            </p:grpSpPr>
            <p:sp>
              <p:nvSpPr>
                <p:cNvPr id="5141" name="Google Shape;5141;p6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42" name="Google Shape;5142;p6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143" name="Google Shape;5143;p61"/>
            <p:cNvGrpSpPr/>
            <p:nvPr/>
          </p:nvGrpSpPr>
          <p:grpSpPr>
            <a:xfrm>
              <a:off x="7287122" y="1165658"/>
              <a:ext cx="1219403" cy="344253"/>
              <a:chOff x="7287122" y="1165658"/>
              <a:chExt cx="1219403" cy="344253"/>
            </a:xfrm>
          </p:grpSpPr>
          <p:sp>
            <p:nvSpPr>
              <p:cNvPr id="5144" name="Google Shape;5144;p6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5" name="Google Shape;5145;p61"/>
              <p:cNvGrpSpPr/>
              <p:nvPr/>
            </p:nvGrpSpPr>
            <p:grpSpPr>
              <a:xfrm>
                <a:off x="7287122" y="1341025"/>
                <a:ext cx="695703" cy="73419"/>
                <a:chOff x="7287122" y="1341025"/>
                <a:chExt cx="695703" cy="73419"/>
              </a:xfrm>
            </p:grpSpPr>
            <p:sp>
              <p:nvSpPr>
                <p:cNvPr id="5146" name="Google Shape;5146;p6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47" name="Google Shape;5147;p6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148" name="Google Shape;5148;p61"/>
          <p:cNvGrpSpPr/>
          <p:nvPr/>
        </p:nvGrpSpPr>
        <p:grpSpPr>
          <a:xfrm>
            <a:off x="5790464" y="973181"/>
            <a:ext cx="1397729" cy="1098540"/>
            <a:chOff x="5900602" y="1193063"/>
            <a:chExt cx="1299851" cy="1021707"/>
          </a:xfrm>
        </p:grpSpPr>
        <p:grpSp>
          <p:nvGrpSpPr>
            <p:cNvPr id="5149" name="Google Shape;5149;p61"/>
            <p:cNvGrpSpPr/>
            <p:nvPr/>
          </p:nvGrpSpPr>
          <p:grpSpPr>
            <a:xfrm>
              <a:off x="6520337" y="1193063"/>
              <a:ext cx="341815" cy="799959"/>
              <a:chOff x="6520337" y="1193063"/>
              <a:chExt cx="341815" cy="799959"/>
            </a:xfrm>
          </p:grpSpPr>
          <p:grpSp>
            <p:nvGrpSpPr>
              <p:cNvPr id="5150" name="Google Shape;5150;p61"/>
              <p:cNvGrpSpPr/>
              <p:nvPr/>
            </p:nvGrpSpPr>
            <p:grpSpPr>
              <a:xfrm>
                <a:off x="6520337" y="1589527"/>
                <a:ext cx="213950" cy="403494"/>
                <a:chOff x="6520337" y="1589527"/>
                <a:chExt cx="213950" cy="403494"/>
              </a:xfrm>
            </p:grpSpPr>
            <p:sp>
              <p:nvSpPr>
                <p:cNvPr id="5151" name="Google Shape;5151;p6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3" name="Google Shape;5153;p61"/>
              <p:cNvGrpSpPr/>
              <p:nvPr/>
            </p:nvGrpSpPr>
            <p:grpSpPr>
              <a:xfrm>
                <a:off x="6577204" y="1193063"/>
                <a:ext cx="284947" cy="464512"/>
                <a:chOff x="6577204" y="1193063"/>
                <a:chExt cx="284947" cy="464512"/>
              </a:xfrm>
            </p:grpSpPr>
            <p:sp>
              <p:nvSpPr>
                <p:cNvPr id="5154" name="Google Shape;5154;p6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55" name="Google Shape;5155;p6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156" name="Google Shape;5156;p61"/>
            <p:cNvGrpSpPr/>
            <p:nvPr/>
          </p:nvGrpSpPr>
          <p:grpSpPr>
            <a:xfrm>
              <a:off x="6238903" y="1193063"/>
              <a:ext cx="300475" cy="900152"/>
              <a:chOff x="6238903" y="1193063"/>
              <a:chExt cx="300475" cy="900152"/>
            </a:xfrm>
          </p:grpSpPr>
          <p:grpSp>
            <p:nvGrpSpPr>
              <p:cNvPr id="5157" name="Google Shape;5157;p61"/>
              <p:cNvGrpSpPr/>
              <p:nvPr/>
            </p:nvGrpSpPr>
            <p:grpSpPr>
              <a:xfrm>
                <a:off x="6290865" y="1489315"/>
                <a:ext cx="248514" cy="603900"/>
                <a:chOff x="6290865" y="1489315"/>
                <a:chExt cx="248514" cy="603900"/>
              </a:xfrm>
            </p:grpSpPr>
            <p:sp>
              <p:nvSpPr>
                <p:cNvPr id="5158" name="Google Shape;5158;p6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61"/>
              <p:cNvGrpSpPr/>
              <p:nvPr/>
            </p:nvGrpSpPr>
            <p:grpSpPr>
              <a:xfrm>
                <a:off x="6238903" y="1193063"/>
                <a:ext cx="284947" cy="333087"/>
                <a:chOff x="6238903" y="1193063"/>
                <a:chExt cx="284947" cy="333087"/>
              </a:xfrm>
            </p:grpSpPr>
            <p:sp>
              <p:nvSpPr>
                <p:cNvPr id="5161" name="Google Shape;5161;p6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62" name="Google Shape;5162;p6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163" name="Google Shape;5163;p61"/>
            <p:cNvGrpSpPr/>
            <p:nvPr/>
          </p:nvGrpSpPr>
          <p:grpSpPr>
            <a:xfrm>
              <a:off x="5900602" y="1193063"/>
              <a:ext cx="444345" cy="1021707"/>
              <a:chOff x="5900602" y="1193063"/>
              <a:chExt cx="444345" cy="1021707"/>
            </a:xfrm>
          </p:grpSpPr>
          <p:grpSp>
            <p:nvGrpSpPr>
              <p:cNvPr id="5164" name="Google Shape;5164;p61"/>
              <p:cNvGrpSpPr/>
              <p:nvPr/>
            </p:nvGrpSpPr>
            <p:grpSpPr>
              <a:xfrm>
                <a:off x="6046501" y="1367785"/>
                <a:ext cx="298446" cy="846986"/>
                <a:chOff x="6046501" y="1367785"/>
                <a:chExt cx="298446" cy="846986"/>
              </a:xfrm>
            </p:grpSpPr>
            <p:sp>
              <p:nvSpPr>
                <p:cNvPr id="5165" name="Google Shape;5165;p6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7" name="Google Shape;5167;p61"/>
              <p:cNvGrpSpPr/>
              <p:nvPr/>
            </p:nvGrpSpPr>
            <p:grpSpPr>
              <a:xfrm>
                <a:off x="5900602" y="1193063"/>
                <a:ext cx="284947" cy="182312"/>
                <a:chOff x="5900602" y="1193063"/>
                <a:chExt cx="284947" cy="182312"/>
              </a:xfrm>
            </p:grpSpPr>
            <p:sp>
              <p:nvSpPr>
                <p:cNvPr id="5168" name="Google Shape;5168;p6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69" name="Google Shape;5169;p6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170" name="Google Shape;5170;p61"/>
            <p:cNvGrpSpPr/>
            <p:nvPr/>
          </p:nvGrpSpPr>
          <p:grpSpPr>
            <a:xfrm>
              <a:off x="6738300" y="1193063"/>
              <a:ext cx="462153" cy="707634"/>
              <a:chOff x="6738300" y="1193063"/>
              <a:chExt cx="462153" cy="707634"/>
            </a:xfrm>
          </p:grpSpPr>
          <p:grpSp>
            <p:nvGrpSpPr>
              <p:cNvPr id="5171" name="Google Shape;5171;p61"/>
              <p:cNvGrpSpPr/>
              <p:nvPr/>
            </p:nvGrpSpPr>
            <p:grpSpPr>
              <a:xfrm>
                <a:off x="6915505" y="1193063"/>
                <a:ext cx="284947" cy="597387"/>
                <a:chOff x="6915505" y="1193063"/>
                <a:chExt cx="284947" cy="597387"/>
              </a:xfrm>
            </p:grpSpPr>
            <p:sp>
              <p:nvSpPr>
                <p:cNvPr id="5172" name="Google Shape;5172;p6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73" name="Google Shape;5173;p6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174" name="Google Shape;5174;p61"/>
              <p:cNvGrpSpPr/>
              <p:nvPr/>
            </p:nvGrpSpPr>
            <p:grpSpPr>
              <a:xfrm>
                <a:off x="6738300" y="1684725"/>
                <a:ext cx="230066" cy="215971"/>
                <a:chOff x="6738300" y="1684725"/>
                <a:chExt cx="230066" cy="215971"/>
              </a:xfrm>
            </p:grpSpPr>
            <p:sp>
              <p:nvSpPr>
                <p:cNvPr id="5175" name="Google Shape;5175;p6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80" name="Shape 5180"/>
        <p:cNvGrpSpPr/>
        <p:nvPr/>
      </p:nvGrpSpPr>
      <p:grpSpPr>
        <a:xfrm>
          <a:off x="0" y="0"/>
          <a:ext cx="0" cy="0"/>
          <a:chOff x="0" y="0"/>
          <a:chExt cx="0" cy="0"/>
        </a:xfrm>
      </p:grpSpPr>
      <p:grpSp>
        <p:nvGrpSpPr>
          <p:cNvPr id="5181" name="Google Shape;5181;p62"/>
          <p:cNvGrpSpPr/>
          <p:nvPr/>
        </p:nvGrpSpPr>
        <p:grpSpPr>
          <a:xfrm>
            <a:off x="821785" y="2307635"/>
            <a:ext cx="339235" cy="298186"/>
            <a:chOff x="898875" y="244725"/>
            <a:chExt cx="481800" cy="423500"/>
          </a:xfrm>
        </p:grpSpPr>
        <p:sp>
          <p:nvSpPr>
            <p:cNvPr id="5182" name="Google Shape;5182;p6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3" name="Google Shape;5183;p6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4" name="Google Shape;5184;p6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5" name="Google Shape;5185;p6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6" name="Google Shape;5186;p6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7" name="Google Shape;5187;p6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8" name="Google Shape;5188;p62"/>
          <p:cNvGrpSpPr/>
          <p:nvPr/>
        </p:nvGrpSpPr>
        <p:grpSpPr>
          <a:xfrm>
            <a:off x="1260167" y="2287103"/>
            <a:ext cx="298169" cy="339253"/>
            <a:chOff x="1529350" y="258825"/>
            <a:chExt cx="423475" cy="481825"/>
          </a:xfrm>
        </p:grpSpPr>
        <p:sp>
          <p:nvSpPr>
            <p:cNvPr id="5189" name="Google Shape;5189;p6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0" name="Google Shape;5190;p6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1" name="Google Shape;5191;p62"/>
          <p:cNvGrpSpPr/>
          <p:nvPr/>
        </p:nvGrpSpPr>
        <p:grpSpPr>
          <a:xfrm>
            <a:off x="2102437" y="2287102"/>
            <a:ext cx="298169" cy="339253"/>
            <a:chOff x="2707500" y="249400"/>
            <a:chExt cx="423475" cy="481825"/>
          </a:xfrm>
        </p:grpSpPr>
        <p:sp>
          <p:nvSpPr>
            <p:cNvPr id="5192" name="Google Shape;5192;p6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3" name="Google Shape;5193;p6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4" name="Google Shape;5194;p62"/>
          <p:cNvGrpSpPr/>
          <p:nvPr/>
        </p:nvGrpSpPr>
        <p:grpSpPr>
          <a:xfrm>
            <a:off x="2516052" y="2287428"/>
            <a:ext cx="305386" cy="338602"/>
            <a:chOff x="3300325" y="249875"/>
            <a:chExt cx="433725" cy="480900"/>
          </a:xfrm>
        </p:grpSpPr>
        <p:sp>
          <p:nvSpPr>
            <p:cNvPr id="5195" name="Google Shape;5195;p6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6" name="Google Shape;5196;p6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7" name="Google Shape;5197;p6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8" name="Google Shape;5198;p6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9" name="Google Shape;5199;p6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0" name="Google Shape;5200;p6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1" name="Google Shape;5201;p62"/>
          <p:cNvGrpSpPr/>
          <p:nvPr/>
        </p:nvGrpSpPr>
        <p:grpSpPr>
          <a:xfrm>
            <a:off x="1653142" y="2367273"/>
            <a:ext cx="340890" cy="178912"/>
            <a:chOff x="2084325" y="363300"/>
            <a:chExt cx="484150" cy="254100"/>
          </a:xfrm>
        </p:grpSpPr>
        <p:sp>
          <p:nvSpPr>
            <p:cNvPr id="5202" name="Google Shape;5202;p6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3" name="Google Shape;5203;p6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4" name="Google Shape;5204;p62"/>
          <p:cNvGrpSpPr/>
          <p:nvPr/>
        </p:nvGrpSpPr>
        <p:grpSpPr>
          <a:xfrm>
            <a:off x="2905137" y="2287349"/>
            <a:ext cx="352349" cy="338760"/>
            <a:chOff x="3854700" y="249750"/>
            <a:chExt cx="500425" cy="481125"/>
          </a:xfrm>
        </p:grpSpPr>
        <p:sp>
          <p:nvSpPr>
            <p:cNvPr id="5205" name="Google Shape;5205;p6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6" name="Google Shape;5206;p6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7" name="Google Shape;5207;p6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8" name="Google Shape;5208;p6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9" name="Google Shape;5209;p6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0" name="Google Shape;5210;p6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1" name="Google Shape;5211;p6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2" name="Google Shape;5212;p6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3" name="Google Shape;5213;p62"/>
          <p:cNvGrpSpPr/>
          <p:nvPr/>
        </p:nvGrpSpPr>
        <p:grpSpPr>
          <a:xfrm>
            <a:off x="3323126" y="2287349"/>
            <a:ext cx="352349" cy="338760"/>
            <a:chOff x="4447550" y="249750"/>
            <a:chExt cx="500425" cy="481125"/>
          </a:xfrm>
        </p:grpSpPr>
        <p:sp>
          <p:nvSpPr>
            <p:cNvPr id="5214" name="Google Shape;5214;p6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5" name="Google Shape;5215;p6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6" name="Google Shape;5216;p62"/>
          <p:cNvGrpSpPr/>
          <p:nvPr/>
        </p:nvGrpSpPr>
        <p:grpSpPr>
          <a:xfrm>
            <a:off x="3752328" y="2287102"/>
            <a:ext cx="339253" cy="339253"/>
            <a:chOff x="5049725" y="249400"/>
            <a:chExt cx="481825" cy="481825"/>
          </a:xfrm>
        </p:grpSpPr>
        <p:sp>
          <p:nvSpPr>
            <p:cNvPr id="5217" name="Google Shape;5217;p6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8" name="Google Shape;5218;p6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9" name="Google Shape;5219;p62"/>
          <p:cNvGrpSpPr/>
          <p:nvPr/>
        </p:nvGrpSpPr>
        <p:grpSpPr>
          <a:xfrm>
            <a:off x="4166269" y="2287102"/>
            <a:ext cx="339253" cy="339253"/>
            <a:chOff x="5660400" y="238125"/>
            <a:chExt cx="481825" cy="481825"/>
          </a:xfrm>
        </p:grpSpPr>
        <p:sp>
          <p:nvSpPr>
            <p:cNvPr id="5220" name="Google Shape;5220;p6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1" name="Google Shape;5221;p6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2" name="Google Shape;5222;p62"/>
          <p:cNvGrpSpPr/>
          <p:nvPr/>
        </p:nvGrpSpPr>
        <p:grpSpPr>
          <a:xfrm>
            <a:off x="4582955" y="2287102"/>
            <a:ext cx="339253" cy="339253"/>
            <a:chOff x="6235400" y="249400"/>
            <a:chExt cx="481825" cy="481825"/>
          </a:xfrm>
        </p:grpSpPr>
        <p:sp>
          <p:nvSpPr>
            <p:cNvPr id="5223" name="Google Shape;5223;p6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4" name="Google Shape;5224;p6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5" name="Google Shape;5225;p6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6" name="Google Shape;5226;p6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7" name="Google Shape;5227;p6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8" name="Google Shape;5228;p62"/>
          <p:cNvGrpSpPr/>
          <p:nvPr/>
        </p:nvGrpSpPr>
        <p:grpSpPr>
          <a:xfrm>
            <a:off x="821301" y="2731810"/>
            <a:ext cx="340204" cy="298116"/>
            <a:chOff x="899850" y="871450"/>
            <a:chExt cx="483175" cy="423400"/>
          </a:xfrm>
        </p:grpSpPr>
        <p:sp>
          <p:nvSpPr>
            <p:cNvPr id="5229" name="Google Shape;5229;p6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0" name="Google Shape;5230;p6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1" name="Google Shape;5231;p6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2" name="Google Shape;5232;p6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33" name="Google Shape;5233;p62"/>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34" name="Google Shape;5234;p62"/>
          <p:cNvGrpSpPr/>
          <p:nvPr/>
        </p:nvGrpSpPr>
        <p:grpSpPr>
          <a:xfrm>
            <a:off x="1653301" y="2711232"/>
            <a:ext cx="340573" cy="339271"/>
            <a:chOff x="2085450" y="842250"/>
            <a:chExt cx="483700" cy="481850"/>
          </a:xfrm>
        </p:grpSpPr>
        <p:sp>
          <p:nvSpPr>
            <p:cNvPr id="5235" name="Google Shape;5235;p6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6" name="Google Shape;5236;p6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7" name="Google Shape;5237;p6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8" name="Google Shape;5238;p62"/>
          <p:cNvGrpSpPr/>
          <p:nvPr/>
        </p:nvGrpSpPr>
        <p:grpSpPr>
          <a:xfrm>
            <a:off x="2081868" y="2711241"/>
            <a:ext cx="339306" cy="339253"/>
            <a:chOff x="2685825" y="840375"/>
            <a:chExt cx="481900" cy="481825"/>
          </a:xfrm>
        </p:grpSpPr>
        <p:sp>
          <p:nvSpPr>
            <p:cNvPr id="5239" name="Google Shape;5239;p6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0" name="Google Shape;5240;p6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1" name="Google Shape;5241;p62"/>
          <p:cNvGrpSpPr/>
          <p:nvPr/>
        </p:nvGrpSpPr>
        <p:grpSpPr>
          <a:xfrm>
            <a:off x="2493529" y="2710924"/>
            <a:ext cx="350431" cy="339887"/>
            <a:chOff x="3270675" y="841800"/>
            <a:chExt cx="497700" cy="482725"/>
          </a:xfrm>
        </p:grpSpPr>
        <p:sp>
          <p:nvSpPr>
            <p:cNvPr id="5242" name="Google Shape;5242;p6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3" name="Google Shape;5243;p6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4" name="Google Shape;5244;p6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45" name="Google Shape;5245;p62"/>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46" name="Google Shape;5246;p62"/>
          <p:cNvGrpSpPr/>
          <p:nvPr/>
        </p:nvGrpSpPr>
        <p:grpSpPr>
          <a:xfrm>
            <a:off x="3329675" y="2731783"/>
            <a:ext cx="339253" cy="298169"/>
            <a:chOff x="4467200" y="877100"/>
            <a:chExt cx="481825" cy="423475"/>
          </a:xfrm>
        </p:grpSpPr>
        <p:sp>
          <p:nvSpPr>
            <p:cNvPr id="5247" name="Google Shape;5247;p6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8" name="Google Shape;5248;p6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9" name="Google Shape;5249;p6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0" name="Google Shape;5250;p6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1" name="Google Shape;5251;p62"/>
          <p:cNvGrpSpPr/>
          <p:nvPr/>
        </p:nvGrpSpPr>
        <p:grpSpPr>
          <a:xfrm>
            <a:off x="3744565" y="2711232"/>
            <a:ext cx="354778" cy="339271"/>
            <a:chOff x="5045500" y="842250"/>
            <a:chExt cx="503875" cy="481850"/>
          </a:xfrm>
        </p:grpSpPr>
        <p:sp>
          <p:nvSpPr>
            <p:cNvPr id="5252" name="Google Shape;5252;p6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3" name="Google Shape;5253;p6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4" name="Google Shape;5254;p62"/>
          <p:cNvGrpSpPr/>
          <p:nvPr/>
        </p:nvGrpSpPr>
        <p:grpSpPr>
          <a:xfrm>
            <a:off x="4167413" y="2737451"/>
            <a:ext cx="336965" cy="286833"/>
            <a:chOff x="5645200" y="879425"/>
            <a:chExt cx="478575" cy="407375"/>
          </a:xfrm>
        </p:grpSpPr>
        <p:sp>
          <p:nvSpPr>
            <p:cNvPr id="5255" name="Google Shape;5255;p6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6" name="Google Shape;5256;p6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7" name="Google Shape;5257;p6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8" name="Google Shape;5258;p6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9" name="Google Shape;5259;p6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0" name="Google Shape;5260;p6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1" name="Google Shape;5261;p62"/>
          <p:cNvGrpSpPr/>
          <p:nvPr/>
        </p:nvGrpSpPr>
        <p:grpSpPr>
          <a:xfrm>
            <a:off x="4603488" y="2711241"/>
            <a:ext cx="298186" cy="339253"/>
            <a:chOff x="6264525" y="842250"/>
            <a:chExt cx="423500" cy="481825"/>
          </a:xfrm>
        </p:grpSpPr>
        <p:sp>
          <p:nvSpPr>
            <p:cNvPr id="5262" name="Google Shape;5262;p6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3" name="Google Shape;5263;p6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6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5" name="Google Shape;5265;p6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6" name="Google Shape;5266;p6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7" name="Google Shape;5267;p6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8" name="Google Shape;5268;p6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9" name="Google Shape;5269;p62"/>
          <p:cNvGrpSpPr/>
          <p:nvPr/>
        </p:nvGrpSpPr>
        <p:grpSpPr>
          <a:xfrm>
            <a:off x="821776" y="3125895"/>
            <a:ext cx="339253" cy="339253"/>
            <a:chOff x="900750" y="1436075"/>
            <a:chExt cx="481825" cy="481825"/>
          </a:xfrm>
        </p:grpSpPr>
        <p:sp>
          <p:nvSpPr>
            <p:cNvPr id="5270" name="Google Shape;5270;p6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1" name="Google Shape;5271;p6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2" name="Google Shape;5272;p6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3" name="Google Shape;5273;p6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4" name="Google Shape;5274;p62"/>
          <p:cNvGrpSpPr/>
          <p:nvPr/>
        </p:nvGrpSpPr>
        <p:grpSpPr>
          <a:xfrm>
            <a:off x="1239624" y="3186183"/>
            <a:ext cx="339253" cy="218676"/>
            <a:chOff x="1492675" y="1520750"/>
            <a:chExt cx="481825" cy="310575"/>
          </a:xfrm>
        </p:grpSpPr>
        <p:sp>
          <p:nvSpPr>
            <p:cNvPr id="5275" name="Google Shape;5275;p6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6" name="Google Shape;5276;p6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7" name="Google Shape;5277;p62"/>
          <p:cNvGrpSpPr/>
          <p:nvPr/>
        </p:nvGrpSpPr>
        <p:grpSpPr>
          <a:xfrm>
            <a:off x="1647421" y="3125877"/>
            <a:ext cx="352332" cy="339288"/>
            <a:chOff x="2071000" y="1435025"/>
            <a:chExt cx="500400" cy="481875"/>
          </a:xfrm>
        </p:grpSpPr>
        <p:sp>
          <p:nvSpPr>
            <p:cNvPr id="5278" name="Google Shape;5278;p6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9" name="Google Shape;5279;p6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0" name="Google Shape;5280;p6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1" name="Google Shape;5281;p62"/>
          <p:cNvGrpSpPr/>
          <p:nvPr/>
        </p:nvGrpSpPr>
        <p:grpSpPr>
          <a:xfrm>
            <a:off x="2073509" y="3167747"/>
            <a:ext cx="351874" cy="297623"/>
            <a:chOff x="2678350" y="1464650"/>
            <a:chExt cx="499750" cy="422700"/>
          </a:xfrm>
        </p:grpSpPr>
        <p:sp>
          <p:nvSpPr>
            <p:cNvPr id="5282" name="Google Shape;5282;p6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3" name="Google Shape;5283;p6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4" name="Google Shape;5284;p6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5" name="Google Shape;5285;p62"/>
          <p:cNvGrpSpPr/>
          <p:nvPr/>
        </p:nvGrpSpPr>
        <p:grpSpPr>
          <a:xfrm>
            <a:off x="2499118" y="3125895"/>
            <a:ext cx="339253" cy="339253"/>
            <a:chOff x="3271200" y="1435075"/>
            <a:chExt cx="481825" cy="481825"/>
          </a:xfrm>
        </p:grpSpPr>
        <p:sp>
          <p:nvSpPr>
            <p:cNvPr id="5286" name="Google Shape;5286;p6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7" name="Google Shape;5287;p6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8" name="Google Shape;5288;p62"/>
          <p:cNvGrpSpPr/>
          <p:nvPr/>
        </p:nvGrpSpPr>
        <p:grpSpPr>
          <a:xfrm>
            <a:off x="2909591" y="3125877"/>
            <a:ext cx="343442" cy="339288"/>
            <a:chOff x="3858100" y="1435075"/>
            <a:chExt cx="487775" cy="481875"/>
          </a:xfrm>
        </p:grpSpPr>
        <p:sp>
          <p:nvSpPr>
            <p:cNvPr id="5289" name="Google Shape;5289;p6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0" name="Google Shape;5290;p6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1" name="Google Shape;5291;p6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2" name="Google Shape;5292;p6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3" name="Google Shape;5293;p6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4" name="Google Shape;5294;p62"/>
          <p:cNvGrpSpPr/>
          <p:nvPr/>
        </p:nvGrpSpPr>
        <p:grpSpPr>
          <a:xfrm>
            <a:off x="3329674" y="3125895"/>
            <a:ext cx="339253" cy="339253"/>
            <a:chOff x="4456875" y="1435075"/>
            <a:chExt cx="481825" cy="481825"/>
          </a:xfrm>
        </p:grpSpPr>
        <p:sp>
          <p:nvSpPr>
            <p:cNvPr id="5295" name="Google Shape;5295;p6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6" name="Google Shape;5296;p6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7" name="Google Shape;5297;p6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8" name="Google Shape;5298;p6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9" name="Google Shape;5299;p6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0" name="Google Shape;5300;p6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1" name="Google Shape;5301;p6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2" name="Google Shape;5302;p6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3" name="Google Shape;5303;p6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4" name="Google Shape;5304;p6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5" name="Google Shape;5305;p6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6" name="Google Shape;5306;p6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7" name="Google Shape;5307;p6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8" name="Google Shape;5308;p6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9" name="Google Shape;5309;p6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0" name="Google Shape;5310;p6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1" name="Google Shape;5311;p6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2" name="Google Shape;5312;p6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3" name="Google Shape;5313;p6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4" name="Google Shape;5314;p62"/>
          <p:cNvGrpSpPr/>
          <p:nvPr/>
        </p:nvGrpSpPr>
        <p:grpSpPr>
          <a:xfrm>
            <a:off x="3750665" y="3125886"/>
            <a:ext cx="342580" cy="339271"/>
            <a:chOff x="5049725" y="1435050"/>
            <a:chExt cx="486550" cy="481850"/>
          </a:xfrm>
        </p:grpSpPr>
        <p:sp>
          <p:nvSpPr>
            <p:cNvPr id="5315" name="Google Shape;5315;p6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6" name="Google Shape;5316;p6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7" name="Google Shape;5317;p6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8" name="Google Shape;5318;p6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9" name="Google Shape;5319;p62"/>
          <p:cNvGrpSpPr/>
          <p:nvPr/>
        </p:nvGrpSpPr>
        <p:grpSpPr>
          <a:xfrm>
            <a:off x="4166216" y="3125895"/>
            <a:ext cx="339359" cy="339253"/>
            <a:chOff x="5642475" y="1435075"/>
            <a:chExt cx="481975" cy="481825"/>
          </a:xfrm>
        </p:grpSpPr>
        <p:sp>
          <p:nvSpPr>
            <p:cNvPr id="5320" name="Google Shape;5320;p6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1" name="Google Shape;5321;p6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2" name="Google Shape;5322;p6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3" name="Google Shape;5323;p62"/>
          <p:cNvGrpSpPr/>
          <p:nvPr/>
        </p:nvGrpSpPr>
        <p:grpSpPr>
          <a:xfrm>
            <a:off x="4580702" y="3125886"/>
            <a:ext cx="343759" cy="339271"/>
            <a:chOff x="6232000" y="1435050"/>
            <a:chExt cx="488225" cy="481850"/>
          </a:xfrm>
        </p:grpSpPr>
        <p:sp>
          <p:nvSpPr>
            <p:cNvPr id="5324" name="Google Shape;5324;p6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5" name="Google Shape;5325;p6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6" name="Google Shape;5326;p6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7" name="Google Shape;5327;p6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8" name="Google Shape;5328;p6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9" name="Google Shape;5329;p62"/>
          <p:cNvGrpSpPr/>
          <p:nvPr/>
        </p:nvGrpSpPr>
        <p:grpSpPr>
          <a:xfrm>
            <a:off x="841438" y="3539545"/>
            <a:ext cx="299929" cy="337792"/>
            <a:chOff x="924450" y="2028975"/>
            <a:chExt cx="425975" cy="479750"/>
          </a:xfrm>
        </p:grpSpPr>
        <p:sp>
          <p:nvSpPr>
            <p:cNvPr id="5330" name="Google Shape;5330;p6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1" name="Google Shape;5331;p6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2" name="Google Shape;5332;p6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3" name="Google Shape;5333;p62"/>
          <p:cNvGrpSpPr/>
          <p:nvPr/>
        </p:nvGrpSpPr>
        <p:grpSpPr>
          <a:xfrm>
            <a:off x="1653934" y="3559347"/>
            <a:ext cx="339306" cy="298186"/>
            <a:chOff x="2085450" y="2057100"/>
            <a:chExt cx="481900" cy="423500"/>
          </a:xfrm>
        </p:grpSpPr>
        <p:sp>
          <p:nvSpPr>
            <p:cNvPr id="5334" name="Google Shape;5334;p6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5" name="Google Shape;5335;p6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6" name="Google Shape;5336;p6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7" name="Google Shape;5337;p62"/>
          <p:cNvGrpSpPr/>
          <p:nvPr/>
        </p:nvGrpSpPr>
        <p:grpSpPr>
          <a:xfrm>
            <a:off x="2081868" y="3582592"/>
            <a:ext cx="339306" cy="251698"/>
            <a:chOff x="2678275" y="2090100"/>
            <a:chExt cx="481900" cy="357475"/>
          </a:xfrm>
        </p:grpSpPr>
        <p:sp>
          <p:nvSpPr>
            <p:cNvPr id="5338" name="Google Shape;5338;p6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9" name="Google Shape;5339;p6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0" name="Google Shape;5340;p6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1" name="Google Shape;5341;p6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2" name="Google Shape;5342;p6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3" name="Google Shape;5343;p62"/>
          <p:cNvGrpSpPr/>
          <p:nvPr/>
        </p:nvGrpSpPr>
        <p:grpSpPr>
          <a:xfrm>
            <a:off x="2559072" y="3594790"/>
            <a:ext cx="219345" cy="227301"/>
            <a:chOff x="3357325" y="2093500"/>
            <a:chExt cx="311525" cy="322825"/>
          </a:xfrm>
        </p:grpSpPr>
        <p:sp>
          <p:nvSpPr>
            <p:cNvPr id="5344" name="Google Shape;5344;p6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5" name="Google Shape;5345;p6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6" name="Google Shape;5346;p6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47" name="Google Shape;5347;p62"/>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48" name="Google Shape;5348;p62"/>
          <p:cNvGrpSpPr/>
          <p:nvPr/>
        </p:nvGrpSpPr>
        <p:grpSpPr>
          <a:xfrm>
            <a:off x="3353262" y="3538814"/>
            <a:ext cx="292078" cy="339253"/>
            <a:chOff x="4492800" y="2027925"/>
            <a:chExt cx="414825" cy="481825"/>
          </a:xfrm>
        </p:grpSpPr>
        <p:sp>
          <p:nvSpPr>
            <p:cNvPr id="5349" name="Google Shape;5349;p6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0" name="Google Shape;5350;p6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1" name="Google Shape;5351;p62"/>
          <p:cNvGrpSpPr/>
          <p:nvPr/>
        </p:nvGrpSpPr>
        <p:grpSpPr>
          <a:xfrm>
            <a:off x="3752354" y="3538805"/>
            <a:ext cx="339200" cy="339271"/>
            <a:chOff x="5049725" y="2027900"/>
            <a:chExt cx="481750" cy="481850"/>
          </a:xfrm>
        </p:grpSpPr>
        <p:sp>
          <p:nvSpPr>
            <p:cNvPr id="5352" name="Google Shape;5352;p6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3" name="Google Shape;5353;p6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4" name="Google Shape;5354;p6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6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6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7" name="Google Shape;5357;p6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8" name="Google Shape;5358;p6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9" name="Google Shape;5359;p6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0" name="Google Shape;5360;p62"/>
          <p:cNvGrpSpPr/>
          <p:nvPr/>
        </p:nvGrpSpPr>
        <p:grpSpPr>
          <a:xfrm>
            <a:off x="4225950" y="3538893"/>
            <a:ext cx="219890" cy="339095"/>
            <a:chOff x="5726350" y="2028150"/>
            <a:chExt cx="312300" cy="481600"/>
          </a:xfrm>
        </p:grpSpPr>
        <p:sp>
          <p:nvSpPr>
            <p:cNvPr id="5361" name="Google Shape;5361;p6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2" name="Google Shape;5362;p6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3" name="Google Shape;5363;p6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4" name="Google Shape;5364;p62"/>
          <p:cNvGrpSpPr/>
          <p:nvPr/>
        </p:nvGrpSpPr>
        <p:grpSpPr>
          <a:xfrm>
            <a:off x="4586141" y="3542000"/>
            <a:ext cx="332881" cy="332881"/>
            <a:chOff x="6239925" y="2032450"/>
            <a:chExt cx="472775" cy="472775"/>
          </a:xfrm>
        </p:grpSpPr>
        <p:sp>
          <p:nvSpPr>
            <p:cNvPr id="5365" name="Google Shape;5365;p6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6" name="Google Shape;5366;p6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7" name="Google Shape;5367;p62"/>
          <p:cNvGrpSpPr/>
          <p:nvPr/>
        </p:nvGrpSpPr>
        <p:grpSpPr>
          <a:xfrm>
            <a:off x="5035233" y="2364092"/>
            <a:ext cx="334641" cy="185425"/>
            <a:chOff x="903075" y="2730000"/>
            <a:chExt cx="475275" cy="263350"/>
          </a:xfrm>
        </p:grpSpPr>
        <p:sp>
          <p:nvSpPr>
            <p:cNvPr id="5368" name="Google Shape;5368;p6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9" name="Google Shape;5369;p6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0" name="Google Shape;5370;p6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1" name="Google Shape;5371;p62"/>
          <p:cNvGrpSpPr/>
          <p:nvPr/>
        </p:nvGrpSpPr>
        <p:grpSpPr>
          <a:xfrm>
            <a:off x="1239624" y="3538814"/>
            <a:ext cx="339253" cy="339253"/>
            <a:chOff x="1492675" y="2027925"/>
            <a:chExt cx="481825" cy="481825"/>
          </a:xfrm>
        </p:grpSpPr>
        <p:sp>
          <p:nvSpPr>
            <p:cNvPr id="5372" name="Google Shape;5372;p6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3" name="Google Shape;5373;p6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4" name="Google Shape;5374;p6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5" name="Google Shape;5375;p6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6" name="Google Shape;5376;p6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7" name="Google Shape;5377;p62"/>
          <p:cNvGrpSpPr/>
          <p:nvPr/>
        </p:nvGrpSpPr>
        <p:grpSpPr>
          <a:xfrm>
            <a:off x="5466000" y="2287178"/>
            <a:ext cx="339253" cy="339253"/>
            <a:chOff x="1492675" y="2620775"/>
            <a:chExt cx="481825" cy="481825"/>
          </a:xfrm>
        </p:grpSpPr>
        <p:sp>
          <p:nvSpPr>
            <p:cNvPr id="5378" name="Google Shape;5378;p6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9" name="Google Shape;5379;p6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80" name="Google Shape;5380;p62"/>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81" name="Google Shape;5381;p62"/>
          <p:cNvGrpSpPr/>
          <p:nvPr/>
        </p:nvGrpSpPr>
        <p:grpSpPr>
          <a:xfrm>
            <a:off x="6289754" y="2303161"/>
            <a:ext cx="333585" cy="307287"/>
            <a:chOff x="2682350" y="2643425"/>
            <a:chExt cx="473775" cy="436425"/>
          </a:xfrm>
        </p:grpSpPr>
        <p:sp>
          <p:nvSpPr>
            <p:cNvPr id="5382" name="Google Shape;5382;p6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3" name="Google Shape;5383;p6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4" name="Google Shape;5384;p6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6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6" name="Google Shape;5386;p6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7" name="Google Shape;5387;p6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8" name="Google Shape;5388;p6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9" name="Google Shape;5389;p62"/>
          <p:cNvGrpSpPr/>
          <p:nvPr/>
        </p:nvGrpSpPr>
        <p:grpSpPr>
          <a:xfrm>
            <a:off x="6755243" y="2287178"/>
            <a:ext cx="238531" cy="339253"/>
            <a:chOff x="3342725" y="2620775"/>
            <a:chExt cx="338775" cy="481825"/>
          </a:xfrm>
        </p:grpSpPr>
        <p:sp>
          <p:nvSpPr>
            <p:cNvPr id="5390" name="Google Shape;5390;p6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1" name="Google Shape;5391;p6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2" name="Google Shape;5392;p6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3" name="Google Shape;5393;p62"/>
          <p:cNvGrpSpPr/>
          <p:nvPr/>
        </p:nvGrpSpPr>
        <p:grpSpPr>
          <a:xfrm>
            <a:off x="7148994" y="2287178"/>
            <a:ext cx="278296" cy="339253"/>
            <a:chOff x="3907325" y="2620775"/>
            <a:chExt cx="395250" cy="481825"/>
          </a:xfrm>
        </p:grpSpPr>
        <p:sp>
          <p:nvSpPr>
            <p:cNvPr id="5394" name="Google Shape;5394;p6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5" name="Google Shape;5395;p6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6" name="Google Shape;5396;p6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7" name="Google Shape;5397;p6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8" name="Google Shape;5398;p62"/>
          <p:cNvGrpSpPr/>
          <p:nvPr/>
        </p:nvGrpSpPr>
        <p:grpSpPr>
          <a:xfrm>
            <a:off x="7542181" y="2297783"/>
            <a:ext cx="339253" cy="318042"/>
            <a:chOff x="4456875" y="2635825"/>
            <a:chExt cx="481825" cy="451700"/>
          </a:xfrm>
        </p:grpSpPr>
        <p:sp>
          <p:nvSpPr>
            <p:cNvPr id="5399" name="Google Shape;5399;p6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0" name="Google Shape;5400;p6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1" name="Google Shape;5401;p6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2" name="Google Shape;5402;p6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3" name="Google Shape;5403;p6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4" name="Google Shape;5404;p6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5" name="Google Shape;5405;p62"/>
          <p:cNvGrpSpPr/>
          <p:nvPr/>
        </p:nvGrpSpPr>
        <p:grpSpPr>
          <a:xfrm>
            <a:off x="7967105" y="2297783"/>
            <a:ext cx="339253" cy="318042"/>
            <a:chOff x="5049725" y="2635825"/>
            <a:chExt cx="481825" cy="451700"/>
          </a:xfrm>
        </p:grpSpPr>
        <p:sp>
          <p:nvSpPr>
            <p:cNvPr id="5406" name="Google Shape;5406;p6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7" name="Google Shape;5407;p6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8" name="Google Shape;5408;p6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9" name="Google Shape;5409;p62"/>
          <p:cNvGrpSpPr/>
          <p:nvPr/>
        </p:nvGrpSpPr>
        <p:grpSpPr>
          <a:xfrm>
            <a:off x="2211475" y="3952243"/>
            <a:ext cx="338566" cy="338373"/>
            <a:chOff x="5643000" y="2621375"/>
            <a:chExt cx="480850" cy="480575"/>
          </a:xfrm>
        </p:grpSpPr>
        <p:sp>
          <p:nvSpPr>
            <p:cNvPr id="5410" name="Google Shape;5410;p6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1" name="Google Shape;5411;p6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2" name="Google Shape;5412;p6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3" name="Google Shape;5413;p6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4" name="Google Shape;5414;p6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5" name="Google Shape;5415;p6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6" name="Google Shape;5416;p6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7" name="Google Shape;5417;p62"/>
          <p:cNvGrpSpPr/>
          <p:nvPr/>
        </p:nvGrpSpPr>
        <p:grpSpPr>
          <a:xfrm>
            <a:off x="4032695" y="3951803"/>
            <a:ext cx="339359" cy="339253"/>
            <a:chOff x="6235250" y="2620775"/>
            <a:chExt cx="481975" cy="481825"/>
          </a:xfrm>
        </p:grpSpPr>
        <p:sp>
          <p:nvSpPr>
            <p:cNvPr id="5418" name="Google Shape;5418;p6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9" name="Google Shape;5419;p6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0" name="Google Shape;5420;p6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1" name="Google Shape;5421;p6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2" name="Google Shape;5422;p6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23" name="Google Shape;5423;p62"/>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24" name="Google Shape;5424;p62"/>
          <p:cNvGrpSpPr/>
          <p:nvPr/>
        </p:nvGrpSpPr>
        <p:grpSpPr>
          <a:xfrm>
            <a:off x="5465078" y="2711317"/>
            <a:ext cx="341101" cy="339253"/>
            <a:chOff x="1535000" y="3223325"/>
            <a:chExt cx="484450" cy="481825"/>
          </a:xfrm>
        </p:grpSpPr>
        <p:sp>
          <p:nvSpPr>
            <p:cNvPr id="5425" name="Google Shape;5425;p6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6" name="Google Shape;5426;p6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7" name="Google Shape;5427;p6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8" name="Google Shape;5428;p62"/>
          <p:cNvGrpSpPr/>
          <p:nvPr/>
        </p:nvGrpSpPr>
        <p:grpSpPr>
          <a:xfrm>
            <a:off x="5872645" y="2746618"/>
            <a:ext cx="339253" cy="268649"/>
            <a:chOff x="2085525" y="3263750"/>
            <a:chExt cx="481825" cy="381550"/>
          </a:xfrm>
        </p:grpSpPr>
        <p:sp>
          <p:nvSpPr>
            <p:cNvPr id="5429" name="Google Shape;5429;p6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0" name="Google Shape;5430;p6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31" name="Google Shape;5431;p62"/>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32" name="Google Shape;5432;p62"/>
          <p:cNvGrpSpPr/>
          <p:nvPr/>
        </p:nvGrpSpPr>
        <p:grpSpPr>
          <a:xfrm>
            <a:off x="6704407" y="2711308"/>
            <a:ext cx="340204" cy="339271"/>
            <a:chOff x="3270450" y="3213625"/>
            <a:chExt cx="483175" cy="481850"/>
          </a:xfrm>
        </p:grpSpPr>
        <p:sp>
          <p:nvSpPr>
            <p:cNvPr id="5433" name="Google Shape;5433;p6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4" name="Google Shape;5434;p6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5" name="Google Shape;5435;p62"/>
          <p:cNvGrpSpPr/>
          <p:nvPr/>
        </p:nvGrpSpPr>
        <p:grpSpPr>
          <a:xfrm>
            <a:off x="7203676" y="2711317"/>
            <a:ext cx="168931" cy="339253"/>
            <a:chOff x="3984950" y="3213600"/>
            <a:chExt cx="239925" cy="481825"/>
          </a:xfrm>
        </p:grpSpPr>
        <p:sp>
          <p:nvSpPr>
            <p:cNvPr id="5436" name="Google Shape;5436;p6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7" name="Google Shape;5437;p6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38" name="Google Shape;5438;p62"/>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9" name="Google Shape;5439;p62"/>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40" name="Google Shape;5440;p62"/>
          <p:cNvGrpSpPr/>
          <p:nvPr/>
        </p:nvGrpSpPr>
        <p:grpSpPr>
          <a:xfrm>
            <a:off x="1736111" y="3981487"/>
            <a:ext cx="355218" cy="279880"/>
            <a:chOff x="5629975" y="3255775"/>
            <a:chExt cx="504500" cy="397500"/>
          </a:xfrm>
        </p:grpSpPr>
        <p:sp>
          <p:nvSpPr>
            <p:cNvPr id="5441" name="Google Shape;5441;p6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2" name="Google Shape;5442;p6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3" name="Google Shape;5443;p6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4" name="Google Shape;5444;p6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5" name="Google Shape;5445;p6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6" name="Google Shape;5446;p62"/>
          <p:cNvGrpSpPr/>
          <p:nvPr/>
        </p:nvGrpSpPr>
        <p:grpSpPr>
          <a:xfrm>
            <a:off x="3572294" y="3981593"/>
            <a:ext cx="340256" cy="279669"/>
            <a:chOff x="6234950" y="3255925"/>
            <a:chExt cx="483250" cy="397200"/>
          </a:xfrm>
        </p:grpSpPr>
        <p:sp>
          <p:nvSpPr>
            <p:cNvPr id="5447" name="Google Shape;5447;p6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6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9" name="Google Shape;5449;p6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0" name="Google Shape;5450;p6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1" name="Google Shape;5451;p6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2" name="Google Shape;5452;p6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3" name="Google Shape;5453;p62"/>
          <p:cNvGrpSpPr/>
          <p:nvPr/>
        </p:nvGrpSpPr>
        <p:grpSpPr>
          <a:xfrm>
            <a:off x="5043532" y="3125970"/>
            <a:ext cx="318042" cy="339253"/>
            <a:chOff x="914900" y="3806450"/>
            <a:chExt cx="451700" cy="481825"/>
          </a:xfrm>
        </p:grpSpPr>
        <p:sp>
          <p:nvSpPr>
            <p:cNvPr id="5454" name="Google Shape;5454;p6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5" name="Google Shape;5455;p6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6" name="Google Shape;5456;p6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7" name="Google Shape;5457;p6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8" name="Google Shape;5458;p6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9" name="Google Shape;5459;p62"/>
          <p:cNvGrpSpPr/>
          <p:nvPr/>
        </p:nvGrpSpPr>
        <p:grpSpPr>
          <a:xfrm>
            <a:off x="5462454" y="3125785"/>
            <a:ext cx="346347" cy="339623"/>
            <a:chOff x="1490050" y="3805975"/>
            <a:chExt cx="491900" cy="482350"/>
          </a:xfrm>
        </p:grpSpPr>
        <p:sp>
          <p:nvSpPr>
            <p:cNvPr id="5460" name="Google Shape;5460;p6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1" name="Google Shape;5461;p6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2" name="Google Shape;5462;p6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3" name="Google Shape;5463;p6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4" name="Google Shape;5464;p62"/>
          <p:cNvGrpSpPr/>
          <p:nvPr/>
        </p:nvGrpSpPr>
        <p:grpSpPr>
          <a:xfrm>
            <a:off x="5886322" y="3125970"/>
            <a:ext cx="311899" cy="339253"/>
            <a:chOff x="2104275" y="3806450"/>
            <a:chExt cx="442975" cy="481825"/>
          </a:xfrm>
        </p:grpSpPr>
        <p:sp>
          <p:nvSpPr>
            <p:cNvPr id="5465" name="Google Shape;5465;p6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6" name="Google Shape;5466;p6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7" name="Google Shape;5467;p62"/>
          <p:cNvGrpSpPr/>
          <p:nvPr/>
        </p:nvGrpSpPr>
        <p:grpSpPr>
          <a:xfrm>
            <a:off x="6309839" y="3125970"/>
            <a:ext cx="293416" cy="339253"/>
            <a:chOff x="2710875" y="3806450"/>
            <a:chExt cx="416725" cy="481825"/>
          </a:xfrm>
        </p:grpSpPr>
        <p:sp>
          <p:nvSpPr>
            <p:cNvPr id="5468" name="Google Shape;5468;p6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9" name="Google Shape;5469;p6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0" name="Google Shape;5470;p62"/>
          <p:cNvGrpSpPr/>
          <p:nvPr/>
        </p:nvGrpSpPr>
        <p:grpSpPr>
          <a:xfrm>
            <a:off x="6704883" y="3166412"/>
            <a:ext cx="339253" cy="258369"/>
            <a:chOff x="3271200" y="3863875"/>
            <a:chExt cx="481825" cy="366950"/>
          </a:xfrm>
        </p:grpSpPr>
        <p:sp>
          <p:nvSpPr>
            <p:cNvPr id="5471" name="Google Shape;5471;p6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2" name="Google Shape;5472;p6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3" name="Google Shape;5473;p62"/>
          <p:cNvGrpSpPr/>
          <p:nvPr/>
        </p:nvGrpSpPr>
        <p:grpSpPr>
          <a:xfrm>
            <a:off x="7140377" y="3126199"/>
            <a:ext cx="295528" cy="338795"/>
            <a:chOff x="3895050" y="3806775"/>
            <a:chExt cx="419725" cy="481175"/>
          </a:xfrm>
        </p:grpSpPr>
        <p:sp>
          <p:nvSpPr>
            <p:cNvPr id="5474" name="Google Shape;5474;p6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5" name="Google Shape;5475;p6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6" name="Google Shape;5476;p62"/>
          <p:cNvGrpSpPr/>
          <p:nvPr/>
        </p:nvGrpSpPr>
        <p:grpSpPr>
          <a:xfrm>
            <a:off x="7543659" y="3125979"/>
            <a:ext cx="336296" cy="339235"/>
            <a:chOff x="4464775" y="3806475"/>
            <a:chExt cx="477625" cy="481800"/>
          </a:xfrm>
        </p:grpSpPr>
        <p:sp>
          <p:nvSpPr>
            <p:cNvPr id="5477" name="Google Shape;5477;p6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8" name="Google Shape;5478;p6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6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6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1" name="Google Shape;5481;p6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2" name="Google Shape;5482;p6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3" name="Google Shape;5483;p62"/>
          <p:cNvGrpSpPr/>
          <p:nvPr/>
        </p:nvGrpSpPr>
        <p:grpSpPr>
          <a:xfrm>
            <a:off x="7967105" y="3125970"/>
            <a:ext cx="339253" cy="339253"/>
            <a:chOff x="5049725" y="3806450"/>
            <a:chExt cx="481825" cy="481825"/>
          </a:xfrm>
        </p:grpSpPr>
        <p:sp>
          <p:nvSpPr>
            <p:cNvPr id="5484" name="Google Shape;5484;p6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5" name="Google Shape;5485;p6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6" name="Google Shape;5486;p6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7" name="Google Shape;5487;p62"/>
          <p:cNvGrpSpPr/>
          <p:nvPr/>
        </p:nvGrpSpPr>
        <p:grpSpPr>
          <a:xfrm>
            <a:off x="1276714" y="3951798"/>
            <a:ext cx="339253" cy="339253"/>
            <a:chOff x="5651375" y="3806450"/>
            <a:chExt cx="481825" cy="481825"/>
          </a:xfrm>
        </p:grpSpPr>
        <p:sp>
          <p:nvSpPr>
            <p:cNvPr id="5488" name="Google Shape;5488;p6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9" name="Google Shape;5489;p6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0" name="Google Shape;5490;p6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1" name="Google Shape;5491;p6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2" name="Google Shape;5492;p62"/>
          <p:cNvGrpSpPr/>
          <p:nvPr/>
        </p:nvGrpSpPr>
        <p:grpSpPr>
          <a:xfrm>
            <a:off x="3153646" y="3953787"/>
            <a:ext cx="298503" cy="335275"/>
            <a:chOff x="6264300" y="3809300"/>
            <a:chExt cx="423950" cy="476175"/>
          </a:xfrm>
        </p:grpSpPr>
        <p:sp>
          <p:nvSpPr>
            <p:cNvPr id="5493" name="Google Shape;5493;p6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6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6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6" name="Google Shape;5496;p62"/>
          <p:cNvGrpSpPr/>
          <p:nvPr/>
        </p:nvGrpSpPr>
        <p:grpSpPr>
          <a:xfrm>
            <a:off x="5032267" y="3538881"/>
            <a:ext cx="340573" cy="339271"/>
            <a:chOff x="898875" y="4399275"/>
            <a:chExt cx="483700" cy="481850"/>
          </a:xfrm>
        </p:grpSpPr>
        <p:sp>
          <p:nvSpPr>
            <p:cNvPr id="5497" name="Google Shape;5497;p6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62"/>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9" name="Google Shape;5499;p6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0" name="Google Shape;5500;p6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6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2" name="Google Shape;5502;p6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3" name="Google Shape;5503;p6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4" name="Google Shape;5504;p6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5" name="Google Shape;5505;p62"/>
          <p:cNvGrpSpPr/>
          <p:nvPr/>
        </p:nvGrpSpPr>
        <p:grpSpPr>
          <a:xfrm>
            <a:off x="5466000" y="3554133"/>
            <a:ext cx="339253" cy="308765"/>
            <a:chOff x="1492675" y="4420975"/>
            <a:chExt cx="481825" cy="438525"/>
          </a:xfrm>
        </p:grpSpPr>
        <p:sp>
          <p:nvSpPr>
            <p:cNvPr id="5506" name="Google Shape;5506;p6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7" name="Google Shape;5507;p6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8" name="Google Shape;5508;p6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9" name="Google Shape;5509;p6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0" name="Google Shape;5510;p6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1" name="Google Shape;5511;p62"/>
          <p:cNvGrpSpPr/>
          <p:nvPr/>
        </p:nvGrpSpPr>
        <p:grpSpPr>
          <a:xfrm>
            <a:off x="5870982" y="3539558"/>
            <a:ext cx="342580" cy="337915"/>
            <a:chOff x="2084100" y="4400250"/>
            <a:chExt cx="486550" cy="479925"/>
          </a:xfrm>
        </p:grpSpPr>
        <p:sp>
          <p:nvSpPr>
            <p:cNvPr id="5512" name="Google Shape;5512;p6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6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6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5" name="Google Shape;5515;p6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6" name="Google Shape;5516;p6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7" name="Google Shape;5517;p6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8" name="Google Shape;5518;p62"/>
          <p:cNvGrpSpPr/>
          <p:nvPr/>
        </p:nvGrpSpPr>
        <p:grpSpPr>
          <a:xfrm>
            <a:off x="6307462" y="3538907"/>
            <a:ext cx="298169" cy="339218"/>
            <a:chOff x="2707950" y="4399325"/>
            <a:chExt cx="423475" cy="481775"/>
          </a:xfrm>
        </p:grpSpPr>
        <p:sp>
          <p:nvSpPr>
            <p:cNvPr id="5519" name="Google Shape;5519;p6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6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1" name="Google Shape;5521;p6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2" name="Google Shape;5522;p6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6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6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5" name="Google Shape;5525;p6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6" name="Google Shape;5526;p6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6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8" name="Google Shape;5528;p6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9" name="Google Shape;5529;p6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6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1" name="Google Shape;5531;p62"/>
          <p:cNvGrpSpPr/>
          <p:nvPr/>
        </p:nvGrpSpPr>
        <p:grpSpPr>
          <a:xfrm>
            <a:off x="6736981" y="3538881"/>
            <a:ext cx="275057" cy="339271"/>
            <a:chOff x="3330525" y="4399275"/>
            <a:chExt cx="390650" cy="481850"/>
          </a:xfrm>
        </p:grpSpPr>
        <p:sp>
          <p:nvSpPr>
            <p:cNvPr id="5532" name="Google Shape;5532;p6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3" name="Google Shape;5533;p6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6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6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6" name="Google Shape;5536;p6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7" name="Google Shape;5537;p6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8" name="Google Shape;5538;p6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9" name="Google Shape;5539;p62"/>
          <p:cNvGrpSpPr/>
          <p:nvPr/>
        </p:nvGrpSpPr>
        <p:grpSpPr>
          <a:xfrm>
            <a:off x="7161510" y="3538890"/>
            <a:ext cx="253265" cy="339253"/>
            <a:chOff x="3938800" y="4399275"/>
            <a:chExt cx="359700" cy="481825"/>
          </a:xfrm>
        </p:grpSpPr>
        <p:sp>
          <p:nvSpPr>
            <p:cNvPr id="5540" name="Google Shape;5540;p6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1" name="Google Shape;5541;p6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2" name="Google Shape;5542;p6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6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4" name="Google Shape;5544;p6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5" name="Google Shape;5545;p62"/>
          <p:cNvGrpSpPr/>
          <p:nvPr/>
        </p:nvGrpSpPr>
        <p:grpSpPr>
          <a:xfrm>
            <a:off x="7632288" y="3538890"/>
            <a:ext cx="159039" cy="339253"/>
            <a:chOff x="4584850" y="4399275"/>
            <a:chExt cx="225875" cy="481825"/>
          </a:xfrm>
        </p:grpSpPr>
        <p:sp>
          <p:nvSpPr>
            <p:cNvPr id="5546" name="Google Shape;5546;p6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7" name="Google Shape;5547;p6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48" name="Google Shape;5548;p62"/>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49" name="Google Shape;5549;p62"/>
          <p:cNvGrpSpPr/>
          <p:nvPr/>
        </p:nvGrpSpPr>
        <p:grpSpPr>
          <a:xfrm>
            <a:off x="817316" y="3951795"/>
            <a:ext cx="339253" cy="339253"/>
            <a:chOff x="5642550" y="4399275"/>
            <a:chExt cx="481825" cy="481825"/>
          </a:xfrm>
        </p:grpSpPr>
        <p:sp>
          <p:nvSpPr>
            <p:cNvPr id="5550" name="Google Shape;5550;p6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1" name="Google Shape;5551;p6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2" name="Google Shape;5552;p62"/>
          <p:cNvGrpSpPr/>
          <p:nvPr/>
        </p:nvGrpSpPr>
        <p:grpSpPr>
          <a:xfrm>
            <a:off x="2670186" y="3963703"/>
            <a:ext cx="363316" cy="315437"/>
            <a:chOff x="6218300" y="4416175"/>
            <a:chExt cx="516000" cy="448000"/>
          </a:xfrm>
        </p:grpSpPr>
        <p:sp>
          <p:nvSpPr>
            <p:cNvPr id="5553" name="Google Shape;5553;p6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6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6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6" name="Google Shape;5556;p62"/>
          <p:cNvGrpSpPr/>
          <p:nvPr/>
        </p:nvGrpSpPr>
        <p:grpSpPr>
          <a:xfrm>
            <a:off x="5870391" y="3951792"/>
            <a:ext cx="339253" cy="339253"/>
            <a:chOff x="899850" y="4992125"/>
            <a:chExt cx="481825" cy="481825"/>
          </a:xfrm>
        </p:grpSpPr>
        <p:sp>
          <p:nvSpPr>
            <p:cNvPr id="5557" name="Google Shape;5557;p6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6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6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0" name="Google Shape;5560;p62"/>
          <p:cNvGrpSpPr/>
          <p:nvPr/>
        </p:nvGrpSpPr>
        <p:grpSpPr>
          <a:xfrm>
            <a:off x="5410993" y="3951792"/>
            <a:ext cx="339253" cy="339253"/>
            <a:chOff x="1492675" y="4992125"/>
            <a:chExt cx="481825" cy="481825"/>
          </a:xfrm>
        </p:grpSpPr>
        <p:sp>
          <p:nvSpPr>
            <p:cNvPr id="5561" name="Google Shape;5561;p6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6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3" name="Google Shape;5563;p62"/>
          <p:cNvGrpSpPr/>
          <p:nvPr/>
        </p:nvGrpSpPr>
        <p:grpSpPr>
          <a:xfrm>
            <a:off x="4951595" y="3951792"/>
            <a:ext cx="339253" cy="339253"/>
            <a:chOff x="2085525" y="4992125"/>
            <a:chExt cx="481825" cy="481825"/>
          </a:xfrm>
        </p:grpSpPr>
        <p:sp>
          <p:nvSpPr>
            <p:cNvPr id="5564" name="Google Shape;5564;p6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6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6" name="Google Shape;5566;p62"/>
          <p:cNvGrpSpPr/>
          <p:nvPr/>
        </p:nvGrpSpPr>
        <p:grpSpPr>
          <a:xfrm>
            <a:off x="6789344" y="3951792"/>
            <a:ext cx="339253" cy="339253"/>
            <a:chOff x="2678350" y="4992125"/>
            <a:chExt cx="481825" cy="481825"/>
          </a:xfrm>
        </p:grpSpPr>
        <p:sp>
          <p:nvSpPr>
            <p:cNvPr id="5567" name="Google Shape;5567;p6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6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6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0" name="Google Shape;5570;p62"/>
          <p:cNvGrpSpPr/>
          <p:nvPr/>
        </p:nvGrpSpPr>
        <p:grpSpPr>
          <a:xfrm>
            <a:off x="4492198" y="3951792"/>
            <a:ext cx="339253" cy="339253"/>
            <a:chOff x="3271200" y="4992125"/>
            <a:chExt cx="481825" cy="481825"/>
          </a:xfrm>
        </p:grpSpPr>
        <p:sp>
          <p:nvSpPr>
            <p:cNvPr id="5571" name="Google Shape;5571;p6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2" name="Google Shape;5572;p6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3" name="Google Shape;5573;p6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4" name="Google Shape;5574;p62"/>
          <p:cNvGrpSpPr/>
          <p:nvPr/>
        </p:nvGrpSpPr>
        <p:grpSpPr>
          <a:xfrm>
            <a:off x="6329788" y="3952813"/>
            <a:ext cx="339411" cy="337211"/>
            <a:chOff x="5049575" y="4993600"/>
            <a:chExt cx="482050" cy="478925"/>
          </a:xfrm>
        </p:grpSpPr>
        <p:sp>
          <p:nvSpPr>
            <p:cNvPr id="5575" name="Google Shape;5575;p6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6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6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6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79" name="Google Shape;5579;p62"/>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You can </a:t>
            </a:r>
            <a:r>
              <a:rPr b="1" lang="es" sz="1100">
                <a:solidFill>
                  <a:schemeClr val="dk2"/>
                </a:solidFill>
              </a:rPr>
              <a:t>resize </a:t>
            </a:r>
            <a:r>
              <a:rPr lang="es"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s" sz="1100">
                <a:solidFill>
                  <a:schemeClr val="lt1"/>
                </a:solidFill>
              </a:rPr>
              <a:t>You can </a:t>
            </a:r>
            <a:r>
              <a:rPr b="1" lang="es" sz="1100">
                <a:solidFill>
                  <a:schemeClr val="dk2"/>
                </a:solidFill>
              </a:rPr>
              <a:t>change the stroke and fill color</a:t>
            </a:r>
            <a:r>
              <a:rPr lang="es" sz="1100">
                <a:solidFill>
                  <a:schemeClr val="lt1"/>
                </a:solidFill>
              </a:rPr>
              <a:t>; just select the icon and click on the </a:t>
            </a:r>
            <a:r>
              <a:rPr b="1" lang="es" sz="1100">
                <a:solidFill>
                  <a:schemeClr val="dk2"/>
                </a:solidFill>
              </a:rPr>
              <a:t>paint bucket/pen</a:t>
            </a:r>
            <a:r>
              <a:rPr lang="es"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s" sz="1100">
                <a:solidFill>
                  <a:schemeClr val="lt1"/>
                </a:solidFill>
              </a:rPr>
              <a:t>In Google Slides, you can also use </a:t>
            </a:r>
            <a:r>
              <a:rPr b="1" lang="es" sz="1100">
                <a:solidFill>
                  <a:schemeClr val="dk2"/>
                </a:solidFill>
                <a:uFill>
                  <a:noFill/>
                </a:uFill>
                <a:hlinkClick r:id="rId3">
                  <a:extLst>
                    <a:ext uri="{A12FA001-AC4F-418D-AE19-62706E023703}">
                      <ahyp:hlinkClr val="tx"/>
                    </a:ext>
                  </a:extLst>
                </a:hlinkClick>
              </a:rPr>
              <a:t>Flaticon’s extension</a:t>
            </a:r>
            <a:r>
              <a:rPr lang="es" sz="1100">
                <a:solidFill>
                  <a:schemeClr val="lt1"/>
                </a:solidFill>
              </a:rPr>
              <a:t>, allowing you to customize and add even more icons.</a:t>
            </a:r>
            <a:endParaRPr sz="1100">
              <a:solidFill>
                <a:schemeClr val="lt1"/>
              </a:solidFill>
            </a:endParaRPr>
          </a:p>
        </p:txBody>
      </p:sp>
      <p:sp>
        <p:nvSpPr>
          <p:cNvPr id="5580" name="Google Shape;5580;p6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...and our sets of editable icons</a:t>
            </a:r>
            <a:endParaRPr/>
          </a:p>
        </p:txBody>
      </p:sp>
      <p:grpSp>
        <p:nvGrpSpPr>
          <p:cNvPr id="5581" name="Google Shape;5581;p62"/>
          <p:cNvGrpSpPr/>
          <p:nvPr/>
        </p:nvGrpSpPr>
        <p:grpSpPr>
          <a:xfrm>
            <a:off x="7248742" y="3975375"/>
            <a:ext cx="195300" cy="343772"/>
            <a:chOff x="3999225" y="4364775"/>
            <a:chExt cx="195300" cy="343772"/>
          </a:xfrm>
        </p:grpSpPr>
        <p:grpSp>
          <p:nvGrpSpPr>
            <p:cNvPr id="5582" name="Google Shape;5582;p62"/>
            <p:cNvGrpSpPr/>
            <p:nvPr/>
          </p:nvGrpSpPr>
          <p:grpSpPr>
            <a:xfrm>
              <a:off x="4048568" y="4562577"/>
              <a:ext cx="97317" cy="145970"/>
              <a:chOff x="1529575" y="2222650"/>
              <a:chExt cx="203125" cy="304675"/>
            </a:xfrm>
          </p:grpSpPr>
          <p:sp>
            <p:nvSpPr>
              <p:cNvPr id="5583" name="Google Shape;5583;p62"/>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2"/>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62"/>
            <p:cNvGrpSpPr/>
            <p:nvPr/>
          </p:nvGrpSpPr>
          <p:grpSpPr>
            <a:xfrm>
              <a:off x="3999225" y="4364775"/>
              <a:ext cx="195300" cy="195300"/>
              <a:chOff x="3999225" y="4364775"/>
              <a:chExt cx="195300" cy="195300"/>
            </a:xfrm>
          </p:grpSpPr>
          <p:sp>
            <p:nvSpPr>
              <p:cNvPr id="5586" name="Google Shape;5586;p62"/>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2"/>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8" name="Google Shape;5588;p62"/>
          <p:cNvGrpSpPr/>
          <p:nvPr/>
        </p:nvGrpSpPr>
        <p:grpSpPr>
          <a:xfrm>
            <a:off x="7564186" y="3991627"/>
            <a:ext cx="277088" cy="259611"/>
            <a:chOff x="4335888" y="4398114"/>
            <a:chExt cx="277088" cy="259611"/>
          </a:xfrm>
        </p:grpSpPr>
        <p:grpSp>
          <p:nvGrpSpPr>
            <p:cNvPr id="5589" name="Google Shape;5589;p62"/>
            <p:cNvGrpSpPr/>
            <p:nvPr/>
          </p:nvGrpSpPr>
          <p:grpSpPr>
            <a:xfrm>
              <a:off x="4335888" y="4462425"/>
              <a:ext cx="195300" cy="195300"/>
              <a:chOff x="4335888" y="4462425"/>
              <a:chExt cx="195300" cy="195300"/>
            </a:xfrm>
          </p:grpSpPr>
          <p:sp>
            <p:nvSpPr>
              <p:cNvPr id="5590" name="Google Shape;5590;p6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62"/>
            <p:cNvGrpSpPr/>
            <p:nvPr/>
          </p:nvGrpSpPr>
          <p:grpSpPr>
            <a:xfrm>
              <a:off x="4509813" y="4398114"/>
              <a:ext cx="103162" cy="103198"/>
              <a:chOff x="2277975" y="2021700"/>
              <a:chExt cx="215325" cy="215400"/>
            </a:xfrm>
          </p:grpSpPr>
          <p:sp>
            <p:nvSpPr>
              <p:cNvPr id="5593" name="Google Shape;5593;p62"/>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95" name="Google Shape;5595;p62"/>
          <p:cNvGrpSpPr/>
          <p:nvPr/>
        </p:nvGrpSpPr>
        <p:grpSpPr>
          <a:xfrm>
            <a:off x="7961419" y="4049613"/>
            <a:ext cx="392275" cy="195300"/>
            <a:chOff x="4752588" y="4440200"/>
            <a:chExt cx="392275" cy="195300"/>
          </a:xfrm>
        </p:grpSpPr>
        <p:grpSp>
          <p:nvGrpSpPr>
            <p:cNvPr id="5596" name="Google Shape;5596;p62"/>
            <p:cNvGrpSpPr/>
            <p:nvPr/>
          </p:nvGrpSpPr>
          <p:grpSpPr>
            <a:xfrm>
              <a:off x="4950384" y="4469728"/>
              <a:ext cx="194479" cy="136244"/>
              <a:chOff x="3163375" y="2175125"/>
              <a:chExt cx="405925" cy="284375"/>
            </a:xfrm>
          </p:grpSpPr>
          <p:sp>
            <p:nvSpPr>
              <p:cNvPr id="5597" name="Google Shape;5597;p62"/>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2"/>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62"/>
            <p:cNvGrpSpPr/>
            <p:nvPr/>
          </p:nvGrpSpPr>
          <p:grpSpPr>
            <a:xfrm>
              <a:off x="4752588" y="4440200"/>
              <a:ext cx="195300" cy="195300"/>
              <a:chOff x="4335888" y="4462425"/>
              <a:chExt cx="195300" cy="195300"/>
            </a:xfrm>
          </p:grpSpPr>
          <p:sp>
            <p:nvSpPr>
              <p:cNvPr id="5601" name="Google Shape;5601;p6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606" name="Shape 5606"/>
        <p:cNvGrpSpPr/>
        <p:nvPr/>
      </p:nvGrpSpPr>
      <p:grpSpPr>
        <a:xfrm>
          <a:off x="0" y="0"/>
          <a:ext cx="0" cy="0"/>
          <a:chOff x="0" y="0"/>
          <a:chExt cx="0" cy="0"/>
        </a:xfrm>
      </p:grpSpPr>
      <p:grpSp>
        <p:nvGrpSpPr>
          <p:cNvPr id="5607" name="Google Shape;5607;p63"/>
          <p:cNvGrpSpPr/>
          <p:nvPr/>
        </p:nvGrpSpPr>
        <p:grpSpPr>
          <a:xfrm>
            <a:off x="856199" y="1311179"/>
            <a:ext cx="322099" cy="370529"/>
            <a:chOff x="-42971725" y="3217825"/>
            <a:chExt cx="275675" cy="317125"/>
          </a:xfrm>
        </p:grpSpPr>
        <p:sp>
          <p:nvSpPr>
            <p:cNvPr id="5608" name="Google Shape;5608;p6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1" name="Google Shape;5611;p63"/>
          <p:cNvGrpSpPr/>
          <p:nvPr/>
        </p:nvGrpSpPr>
        <p:grpSpPr>
          <a:xfrm>
            <a:off x="828113" y="1779835"/>
            <a:ext cx="378270" cy="337551"/>
            <a:chOff x="-42996150" y="3612600"/>
            <a:chExt cx="323750" cy="288900"/>
          </a:xfrm>
        </p:grpSpPr>
        <p:sp>
          <p:nvSpPr>
            <p:cNvPr id="5612" name="Google Shape;5612;p6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63"/>
          <p:cNvGrpSpPr/>
          <p:nvPr/>
        </p:nvGrpSpPr>
        <p:grpSpPr>
          <a:xfrm>
            <a:off x="830874" y="2189205"/>
            <a:ext cx="372749" cy="370909"/>
            <a:chOff x="-42994575" y="3950300"/>
            <a:chExt cx="319025" cy="317450"/>
          </a:xfrm>
        </p:grpSpPr>
        <p:sp>
          <p:nvSpPr>
            <p:cNvPr id="5616" name="Google Shape;5616;p6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63"/>
          <p:cNvGrpSpPr/>
          <p:nvPr/>
        </p:nvGrpSpPr>
        <p:grpSpPr>
          <a:xfrm>
            <a:off x="2984269" y="1336037"/>
            <a:ext cx="371785" cy="370879"/>
            <a:chOff x="-41111350" y="3239100"/>
            <a:chExt cx="318200" cy="317425"/>
          </a:xfrm>
        </p:grpSpPr>
        <p:sp>
          <p:nvSpPr>
            <p:cNvPr id="5620" name="Google Shape;5620;p6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63"/>
          <p:cNvGrpSpPr/>
          <p:nvPr/>
        </p:nvGrpSpPr>
        <p:grpSpPr>
          <a:xfrm>
            <a:off x="2980588" y="1771568"/>
            <a:ext cx="379146" cy="370967"/>
            <a:chOff x="-41117650" y="3605525"/>
            <a:chExt cx="324500" cy="317500"/>
          </a:xfrm>
        </p:grpSpPr>
        <p:sp>
          <p:nvSpPr>
            <p:cNvPr id="5625" name="Google Shape;5625;p6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8" name="Google Shape;5628;p63"/>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9" name="Google Shape;5629;p63"/>
          <p:cNvGrpSpPr/>
          <p:nvPr/>
        </p:nvGrpSpPr>
        <p:grpSpPr>
          <a:xfrm>
            <a:off x="1806843" y="2663092"/>
            <a:ext cx="216271" cy="371814"/>
            <a:chOff x="-39205300" y="3220175"/>
            <a:chExt cx="185100" cy="318225"/>
          </a:xfrm>
        </p:grpSpPr>
        <p:sp>
          <p:nvSpPr>
            <p:cNvPr id="5630" name="Google Shape;5630;p6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63"/>
          <p:cNvGrpSpPr/>
          <p:nvPr/>
        </p:nvGrpSpPr>
        <p:grpSpPr>
          <a:xfrm>
            <a:off x="1772370" y="3123163"/>
            <a:ext cx="300016" cy="369273"/>
            <a:chOff x="-39248625" y="3588600"/>
            <a:chExt cx="256775" cy="316050"/>
          </a:xfrm>
        </p:grpSpPr>
        <p:sp>
          <p:nvSpPr>
            <p:cNvPr id="5633" name="Google Shape;5633;p6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5" name="Google Shape;5635;p63"/>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3"/>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7" name="Google Shape;5637;p63"/>
          <p:cNvGrpSpPr/>
          <p:nvPr/>
        </p:nvGrpSpPr>
        <p:grpSpPr>
          <a:xfrm>
            <a:off x="1223084" y="1311179"/>
            <a:ext cx="429504" cy="370879"/>
            <a:chOff x="-42651700" y="3217825"/>
            <a:chExt cx="367600" cy="317425"/>
          </a:xfrm>
        </p:grpSpPr>
        <p:sp>
          <p:nvSpPr>
            <p:cNvPr id="5638" name="Google Shape;5638;p6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63"/>
          <p:cNvGrpSpPr/>
          <p:nvPr/>
        </p:nvGrpSpPr>
        <p:grpSpPr>
          <a:xfrm>
            <a:off x="1258516" y="1750829"/>
            <a:ext cx="358640" cy="363226"/>
            <a:chOff x="-42617300" y="3587775"/>
            <a:chExt cx="306950" cy="310875"/>
          </a:xfrm>
        </p:grpSpPr>
        <p:sp>
          <p:nvSpPr>
            <p:cNvPr id="5643" name="Google Shape;5643;p6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5" name="Google Shape;5645;p63"/>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6" name="Google Shape;5646;p63"/>
          <p:cNvGrpSpPr/>
          <p:nvPr/>
        </p:nvGrpSpPr>
        <p:grpSpPr>
          <a:xfrm>
            <a:off x="3430343" y="1335569"/>
            <a:ext cx="376926" cy="370324"/>
            <a:chOff x="-40748275" y="3238700"/>
            <a:chExt cx="322600" cy="316950"/>
          </a:xfrm>
        </p:grpSpPr>
        <p:sp>
          <p:nvSpPr>
            <p:cNvPr id="5647" name="Google Shape;5647;p6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63"/>
          <p:cNvGrpSpPr/>
          <p:nvPr/>
        </p:nvGrpSpPr>
        <p:grpSpPr>
          <a:xfrm>
            <a:off x="3432899" y="1803553"/>
            <a:ext cx="371814" cy="338690"/>
            <a:chOff x="-40745125" y="3632900"/>
            <a:chExt cx="318225" cy="289875"/>
          </a:xfrm>
        </p:grpSpPr>
        <p:sp>
          <p:nvSpPr>
            <p:cNvPr id="5654" name="Google Shape;5654;p6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1" name="Google Shape;5661;p63"/>
          <p:cNvGrpSpPr/>
          <p:nvPr/>
        </p:nvGrpSpPr>
        <p:grpSpPr>
          <a:xfrm>
            <a:off x="3437047" y="2214764"/>
            <a:ext cx="363518" cy="370178"/>
            <a:chOff x="-40742750" y="3972175"/>
            <a:chExt cx="311125" cy="316825"/>
          </a:xfrm>
        </p:grpSpPr>
        <p:sp>
          <p:nvSpPr>
            <p:cNvPr id="5662" name="Google Shape;5662;p6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4" name="Google Shape;5664;p63"/>
          <p:cNvGrpSpPr/>
          <p:nvPr/>
        </p:nvGrpSpPr>
        <p:grpSpPr>
          <a:xfrm>
            <a:off x="2219708" y="2664932"/>
            <a:ext cx="266892" cy="369974"/>
            <a:chOff x="-38860325" y="3221750"/>
            <a:chExt cx="228425" cy="316650"/>
          </a:xfrm>
        </p:grpSpPr>
        <p:sp>
          <p:nvSpPr>
            <p:cNvPr id="5665" name="Google Shape;5665;p6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63"/>
          <p:cNvGrpSpPr/>
          <p:nvPr/>
        </p:nvGrpSpPr>
        <p:grpSpPr>
          <a:xfrm>
            <a:off x="2170515" y="3126989"/>
            <a:ext cx="380081" cy="367111"/>
            <a:chOff x="-38905225" y="3591875"/>
            <a:chExt cx="325300" cy="314200"/>
          </a:xfrm>
        </p:grpSpPr>
        <p:sp>
          <p:nvSpPr>
            <p:cNvPr id="5670" name="Google Shape;5670;p6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3" name="Google Shape;5673;p63"/>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4" name="Google Shape;5674;p63"/>
          <p:cNvGrpSpPr/>
          <p:nvPr/>
        </p:nvGrpSpPr>
        <p:grpSpPr>
          <a:xfrm>
            <a:off x="3977265" y="3112069"/>
            <a:ext cx="290815" cy="369740"/>
            <a:chOff x="-37370925" y="3579105"/>
            <a:chExt cx="248900" cy="316450"/>
          </a:xfrm>
        </p:grpSpPr>
        <p:sp>
          <p:nvSpPr>
            <p:cNvPr id="5675" name="Google Shape;5675;p6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7" name="Google Shape;5677;p63"/>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3"/>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9" name="Google Shape;5679;p63"/>
          <p:cNvGrpSpPr/>
          <p:nvPr/>
        </p:nvGrpSpPr>
        <p:grpSpPr>
          <a:xfrm>
            <a:off x="1670640" y="2190140"/>
            <a:ext cx="371814" cy="369974"/>
            <a:chOff x="-42259725" y="3951100"/>
            <a:chExt cx="318225" cy="316650"/>
          </a:xfrm>
        </p:grpSpPr>
        <p:sp>
          <p:nvSpPr>
            <p:cNvPr id="5680" name="Google Shape;5680;p6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2" name="Google Shape;5682;p63"/>
          <p:cNvGrpSpPr/>
          <p:nvPr/>
        </p:nvGrpSpPr>
        <p:grpSpPr>
          <a:xfrm>
            <a:off x="3869002" y="1369161"/>
            <a:ext cx="370879" cy="337755"/>
            <a:chOff x="-40378075" y="3267450"/>
            <a:chExt cx="317425" cy="289075"/>
          </a:xfrm>
        </p:grpSpPr>
        <p:sp>
          <p:nvSpPr>
            <p:cNvPr id="5683" name="Google Shape;5683;p6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7" name="Google Shape;5687;p63"/>
          <p:cNvGrpSpPr/>
          <p:nvPr/>
        </p:nvGrpSpPr>
        <p:grpSpPr>
          <a:xfrm>
            <a:off x="3872668" y="1770429"/>
            <a:ext cx="363548" cy="369974"/>
            <a:chOff x="-40372575" y="3604550"/>
            <a:chExt cx="311150" cy="316650"/>
          </a:xfrm>
        </p:grpSpPr>
        <p:sp>
          <p:nvSpPr>
            <p:cNvPr id="5688" name="Google Shape;5688;p6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1" name="Google Shape;5691;p63"/>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2" name="Google Shape;5692;p63"/>
          <p:cNvGrpSpPr/>
          <p:nvPr/>
        </p:nvGrpSpPr>
        <p:grpSpPr>
          <a:xfrm>
            <a:off x="2596617" y="2663092"/>
            <a:ext cx="399038" cy="372165"/>
            <a:chOff x="-38542250" y="3220175"/>
            <a:chExt cx="341525" cy="318525"/>
          </a:xfrm>
        </p:grpSpPr>
        <p:sp>
          <p:nvSpPr>
            <p:cNvPr id="5693" name="Google Shape;5693;p6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63"/>
          <p:cNvGrpSpPr/>
          <p:nvPr/>
        </p:nvGrpSpPr>
        <p:grpSpPr>
          <a:xfrm>
            <a:off x="2618549" y="3122462"/>
            <a:ext cx="369974" cy="369068"/>
            <a:chOff x="-38537400" y="3588000"/>
            <a:chExt cx="316650" cy="315875"/>
          </a:xfrm>
        </p:grpSpPr>
        <p:sp>
          <p:nvSpPr>
            <p:cNvPr id="5697" name="Google Shape;5697;p6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1" name="Google Shape;5701;p63"/>
          <p:cNvGrpSpPr/>
          <p:nvPr/>
        </p:nvGrpSpPr>
        <p:grpSpPr>
          <a:xfrm>
            <a:off x="2617629" y="3579991"/>
            <a:ext cx="371814" cy="369974"/>
            <a:chOff x="-38538975" y="3954250"/>
            <a:chExt cx="318225" cy="316650"/>
          </a:xfrm>
        </p:grpSpPr>
        <p:sp>
          <p:nvSpPr>
            <p:cNvPr id="5702" name="Google Shape;5702;p6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4" name="Google Shape;5704;p63"/>
          <p:cNvGrpSpPr/>
          <p:nvPr/>
        </p:nvGrpSpPr>
        <p:grpSpPr>
          <a:xfrm>
            <a:off x="3934941" y="3574918"/>
            <a:ext cx="375465" cy="371814"/>
            <a:chOff x="-37385100" y="3949908"/>
            <a:chExt cx="321350" cy="318225"/>
          </a:xfrm>
        </p:grpSpPr>
        <p:sp>
          <p:nvSpPr>
            <p:cNvPr id="5705" name="Google Shape;5705;p6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7" name="Google Shape;5707;p63"/>
          <p:cNvGrpSpPr/>
          <p:nvPr/>
        </p:nvGrpSpPr>
        <p:grpSpPr>
          <a:xfrm>
            <a:off x="2110600" y="1310478"/>
            <a:ext cx="370909" cy="370675"/>
            <a:chOff x="-41895050" y="3217225"/>
            <a:chExt cx="317450" cy="317250"/>
          </a:xfrm>
        </p:grpSpPr>
        <p:sp>
          <p:nvSpPr>
            <p:cNvPr id="5708" name="Google Shape;5708;p6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3" name="Google Shape;5713;p63"/>
          <p:cNvGrpSpPr/>
          <p:nvPr/>
        </p:nvGrpSpPr>
        <p:grpSpPr>
          <a:xfrm>
            <a:off x="2110148" y="1747412"/>
            <a:ext cx="371814" cy="369974"/>
            <a:chOff x="-41893475" y="3584850"/>
            <a:chExt cx="318225" cy="316650"/>
          </a:xfrm>
        </p:grpSpPr>
        <p:sp>
          <p:nvSpPr>
            <p:cNvPr id="5714" name="Google Shape;5714;p6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8" name="Google Shape;5718;p63"/>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3"/>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0" name="Google Shape;5720;p63"/>
          <p:cNvGrpSpPr/>
          <p:nvPr/>
        </p:nvGrpSpPr>
        <p:grpSpPr>
          <a:xfrm>
            <a:off x="880176" y="3142704"/>
            <a:ext cx="337522" cy="370909"/>
            <a:chOff x="-39998250" y="3605325"/>
            <a:chExt cx="288875" cy="317450"/>
          </a:xfrm>
        </p:grpSpPr>
        <p:sp>
          <p:nvSpPr>
            <p:cNvPr id="5721" name="Google Shape;5721;p6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63"/>
          <p:cNvGrpSpPr/>
          <p:nvPr/>
        </p:nvGrpSpPr>
        <p:grpSpPr>
          <a:xfrm>
            <a:off x="863950" y="3601168"/>
            <a:ext cx="369974" cy="369945"/>
            <a:chOff x="-40011050" y="3972375"/>
            <a:chExt cx="316650" cy="316625"/>
          </a:xfrm>
        </p:grpSpPr>
        <p:sp>
          <p:nvSpPr>
            <p:cNvPr id="5724" name="Google Shape;5724;p6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63"/>
          <p:cNvGrpSpPr/>
          <p:nvPr/>
        </p:nvGrpSpPr>
        <p:grpSpPr>
          <a:xfrm>
            <a:off x="3095881" y="2665867"/>
            <a:ext cx="266921" cy="369039"/>
            <a:chOff x="-38129425" y="3222550"/>
            <a:chExt cx="228450" cy="315850"/>
          </a:xfrm>
        </p:grpSpPr>
        <p:sp>
          <p:nvSpPr>
            <p:cNvPr id="5727" name="Google Shape;5727;p6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63"/>
          <p:cNvGrpSpPr/>
          <p:nvPr/>
        </p:nvGrpSpPr>
        <p:grpSpPr>
          <a:xfrm>
            <a:off x="3050850" y="3122462"/>
            <a:ext cx="371785" cy="369974"/>
            <a:chOff x="-38172725" y="3588000"/>
            <a:chExt cx="318200" cy="316650"/>
          </a:xfrm>
        </p:grpSpPr>
        <p:sp>
          <p:nvSpPr>
            <p:cNvPr id="5730" name="Google Shape;5730;p6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63"/>
          <p:cNvGrpSpPr/>
          <p:nvPr/>
        </p:nvGrpSpPr>
        <p:grpSpPr>
          <a:xfrm>
            <a:off x="3126752" y="3580897"/>
            <a:ext cx="219981" cy="369974"/>
            <a:chOff x="-38109725" y="3955025"/>
            <a:chExt cx="188275" cy="316650"/>
          </a:xfrm>
        </p:grpSpPr>
        <p:sp>
          <p:nvSpPr>
            <p:cNvPr id="5739" name="Google Shape;5739;p6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1" name="Google Shape;5741;p63"/>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2" name="Google Shape;5742;p63"/>
          <p:cNvGrpSpPr/>
          <p:nvPr/>
        </p:nvGrpSpPr>
        <p:grpSpPr>
          <a:xfrm>
            <a:off x="2542151" y="1312318"/>
            <a:ext cx="373654" cy="369068"/>
            <a:chOff x="-41530375" y="3218800"/>
            <a:chExt cx="319800" cy="315875"/>
          </a:xfrm>
        </p:grpSpPr>
        <p:sp>
          <p:nvSpPr>
            <p:cNvPr id="5743" name="Google Shape;5743;p6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5" name="Google Shape;5745;p63"/>
          <p:cNvGrpSpPr/>
          <p:nvPr/>
        </p:nvGrpSpPr>
        <p:grpSpPr>
          <a:xfrm>
            <a:off x="2544444" y="1827476"/>
            <a:ext cx="369068" cy="289004"/>
            <a:chOff x="-41526450" y="3653375"/>
            <a:chExt cx="315875" cy="247350"/>
          </a:xfrm>
        </p:grpSpPr>
        <p:sp>
          <p:nvSpPr>
            <p:cNvPr id="5746" name="Google Shape;5746;p6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8" name="Google Shape;5748;p63"/>
          <p:cNvGrpSpPr/>
          <p:nvPr/>
        </p:nvGrpSpPr>
        <p:grpSpPr>
          <a:xfrm>
            <a:off x="2545831" y="2190140"/>
            <a:ext cx="366293" cy="369974"/>
            <a:chOff x="-41526450" y="3951100"/>
            <a:chExt cx="313500" cy="316650"/>
          </a:xfrm>
        </p:grpSpPr>
        <p:sp>
          <p:nvSpPr>
            <p:cNvPr id="5749" name="Google Shape;5749;p6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63"/>
          <p:cNvGrpSpPr/>
          <p:nvPr/>
        </p:nvGrpSpPr>
        <p:grpSpPr>
          <a:xfrm>
            <a:off x="1311086" y="2684269"/>
            <a:ext cx="339595" cy="371814"/>
            <a:chOff x="-39625900" y="3238300"/>
            <a:chExt cx="290650" cy="318225"/>
          </a:xfrm>
        </p:grpSpPr>
        <p:sp>
          <p:nvSpPr>
            <p:cNvPr id="5753" name="Google Shape;5753;p6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5" name="Google Shape;5755;p63"/>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6" name="Google Shape;5756;p63"/>
          <p:cNvGrpSpPr/>
          <p:nvPr/>
        </p:nvGrpSpPr>
        <p:grpSpPr>
          <a:xfrm>
            <a:off x="1305137" y="3600730"/>
            <a:ext cx="366293" cy="370441"/>
            <a:chOff x="-39647175" y="3972000"/>
            <a:chExt cx="313500" cy="317050"/>
          </a:xfrm>
        </p:grpSpPr>
        <p:sp>
          <p:nvSpPr>
            <p:cNvPr id="5757" name="Google Shape;5757;p6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63"/>
          <p:cNvGrpSpPr/>
          <p:nvPr/>
        </p:nvGrpSpPr>
        <p:grpSpPr>
          <a:xfrm>
            <a:off x="3474265" y="2664728"/>
            <a:ext cx="375495" cy="370879"/>
            <a:chOff x="-37808850" y="3221575"/>
            <a:chExt cx="321375" cy="317425"/>
          </a:xfrm>
        </p:grpSpPr>
        <p:sp>
          <p:nvSpPr>
            <p:cNvPr id="5761" name="Google Shape;5761;p6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63"/>
          <p:cNvGrpSpPr/>
          <p:nvPr/>
        </p:nvGrpSpPr>
        <p:grpSpPr>
          <a:xfrm>
            <a:off x="3483038" y="3186759"/>
            <a:ext cx="372749" cy="241158"/>
            <a:chOff x="-37806500" y="3643030"/>
            <a:chExt cx="319025" cy="206400"/>
          </a:xfrm>
        </p:grpSpPr>
        <p:sp>
          <p:nvSpPr>
            <p:cNvPr id="5764" name="Google Shape;5764;p6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63"/>
          <p:cNvGrpSpPr/>
          <p:nvPr/>
        </p:nvGrpSpPr>
        <p:grpSpPr>
          <a:xfrm>
            <a:off x="3485346" y="3579056"/>
            <a:ext cx="368134" cy="371814"/>
            <a:chOff x="-37804925" y="3953450"/>
            <a:chExt cx="315075" cy="318225"/>
          </a:xfrm>
        </p:grpSpPr>
        <p:sp>
          <p:nvSpPr>
            <p:cNvPr id="5767" name="Google Shape;5767;p6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0" name="Google Shape;5770;p63"/>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1" name="Google Shape;5771;p63"/>
          <p:cNvGrpSpPr/>
          <p:nvPr/>
        </p:nvGrpSpPr>
        <p:grpSpPr>
          <a:xfrm>
            <a:off x="4840364" y="1328538"/>
            <a:ext cx="355663" cy="308725"/>
            <a:chOff x="-28462125" y="3199700"/>
            <a:chExt cx="298550" cy="259150"/>
          </a:xfrm>
        </p:grpSpPr>
        <p:sp>
          <p:nvSpPr>
            <p:cNvPr id="5772" name="Google Shape;5772;p6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63"/>
          <p:cNvGrpSpPr/>
          <p:nvPr/>
        </p:nvGrpSpPr>
        <p:grpSpPr>
          <a:xfrm>
            <a:off x="4841317" y="1763228"/>
            <a:ext cx="353757" cy="352833"/>
            <a:chOff x="-28461325" y="3545475"/>
            <a:chExt cx="296950" cy="296175"/>
          </a:xfrm>
        </p:grpSpPr>
        <p:sp>
          <p:nvSpPr>
            <p:cNvPr id="5776" name="Google Shape;5776;p6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63"/>
          <p:cNvGrpSpPr/>
          <p:nvPr/>
        </p:nvGrpSpPr>
        <p:grpSpPr>
          <a:xfrm>
            <a:off x="4837550" y="2213272"/>
            <a:ext cx="361292" cy="352803"/>
            <a:chOff x="-28463700" y="3914875"/>
            <a:chExt cx="303275" cy="296150"/>
          </a:xfrm>
        </p:grpSpPr>
        <p:sp>
          <p:nvSpPr>
            <p:cNvPr id="5783" name="Google Shape;5783;p6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63"/>
          <p:cNvGrpSpPr/>
          <p:nvPr/>
        </p:nvGrpSpPr>
        <p:grpSpPr>
          <a:xfrm>
            <a:off x="7072335" y="1369355"/>
            <a:ext cx="351880" cy="227092"/>
            <a:chOff x="-26573400" y="3224125"/>
            <a:chExt cx="295375" cy="190625"/>
          </a:xfrm>
        </p:grpSpPr>
        <p:sp>
          <p:nvSpPr>
            <p:cNvPr id="5786" name="Google Shape;5786;p6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63"/>
          <p:cNvGrpSpPr/>
          <p:nvPr/>
        </p:nvGrpSpPr>
        <p:grpSpPr>
          <a:xfrm>
            <a:off x="7072335" y="1763690"/>
            <a:ext cx="351880" cy="351910"/>
            <a:chOff x="-26573400" y="3546250"/>
            <a:chExt cx="295375" cy="295400"/>
          </a:xfrm>
        </p:grpSpPr>
        <p:sp>
          <p:nvSpPr>
            <p:cNvPr id="5789" name="Google Shape;5789;p6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63"/>
          <p:cNvGrpSpPr/>
          <p:nvPr/>
        </p:nvGrpSpPr>
        <p:grpSpPr>
          <a:xfrm>
            <a:off x="7060615" y="2213599"/>
            <a:ext cx="375319" cy="352148"/>
            <a:chOff x="-26583625" y="3917025"/>
            <a:chExt cx="315050" cy="295600"/>
          </a:xfrm>
        </p:grpSpPr>
        <p:sp>
          <p:nvSpPr>
            <p:cNvPr id="5795" name="Google Shape;5795;p6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9" name="Google Shape;5799;p63"/>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0" name="Google Shape;5800;p63"/>
          <p:cNvGrpSpPr/>
          <p:nvPr/>
        </p:nvGrpSpPr>
        <p:grpSpPr>
          <a:xfrm>
            <a:off x="5759130" y="3172629"/>
            <a:ext cx="289039" cy="352833"/>
            <a:chOff x="-24694925" y="3518700"/>
            <a:chExt cx="242625" cy="296175"/>
          </a:xfrm>
        </p:grpSpPr>
        <p:sp>
          <p:nvSpPr>
            <p:cNvPr id="5801" name="Google Shape;5801;p6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63"/>
          <p:cNvGrpSpPr/>
          <p:nvPr/>
        </p:nvGrpSpPr>
        <p:grpSpPr>
          <a:xfrm>
            <a:off x="5758668" y="3622657"/>
            <a:ext cx="289962" cy="352833"/>
            <a:chOff x="-24709100" y="3888875"/>
            <a:chExt cx="243400" cy="296175"/>
          </a:xfrm>
        </p:grpSpPr>
        <p:sp>
          <p:nvSpPr>
            <p:cNvPr id="5806" name="Google Shape;5806;p6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63"/>
          <p:cNvGrpSpPr/>
          <p:nvPr/>
        </p:nvGrpSpPr>
        <p:grpSpPr>
          <a:xfrm>
            <a:off x="7958668" y="2695320"/>
            <a:ext cx="356556" cy="349557"/>
            <a:chOff x="-22863675" y="3131775"/>
            <a:chExt cx="299300" cy="293425"/>
          </a:xfrm>
        </p:grpSpPr>
        <p:sp>
          <p:nvSpPr>
            <p:cNvPr id="5810" name="Google Shape;5810;p6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63"/>
          <p:cNvGrpSpPr/>
          <p:nvPr/>
        </p:nvGrpSpPr>
        <p:grpSpPr>
          <a:xfrm>
            <a:off x="5301532" y="1306499"/>
            <a:ext cx="310602" cy="352803"/>
            <a:chOff x="-28069875" y="3175300"/>
            <a:chExt cx="260725" cy="296150"/>
          </a:xfrm>
        </p:grpSpPr>
        <p:sp>
          <p:nvSpPr>
            <p:cNvPr id="5814" name="Google Shape;5814;p6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3" name="Google Shape;5823;p63"/>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4" name="Google Shape;5824;p63"/>
          <p:cNvGrpSpPr/>
          <p:nvPr/>
        </p:nvGrpSpPr>
        <p:grpSpPr>
          <a:xfrm>
            <a:off x="5342810" y="2213733"/>
            <a:ext cx="228045" cy="351880"/>
            <a:chOff x="-28032075" y="3916450"/>
            <a:chExt cx="191425" cy="295375"/>
          </a:xfrm>
        </p:grpSpPr>
        <p:sp>
          <p:nvSpPr>
            <p:cNvPr id="5825" name="Google Shape;5825;p6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63"/>
          <p:cNvGrpSpPr/>
          <p:nvPr/>
        </p:nvGrpSpPr>
        <p:grpSpPr>
          <a:xfrm>
            <a:off x="7508157" y="1306484"/>
            <a:ext cx="352833" cy="352833"/>
            <a:chOff x="-26201650" y="3176075"/>
            <a:chExt cx="296175" cy="296175"/>
          </a:xfrm>
        </p:grpSpPr>
        <p:sp>
          <p:nvSpPr>
            <p:cNvPr id="5829" name="Google Shape;5829;p6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63"/>
          <p:cNvGrpSpPr/>
          <p:nvPr/>
        </p:nvGrpSpPr>
        <p:grpSpPr>
          <a:xfrm>
            <a:off x="7507680" y="1763705"/>
            <a:ext cx="353786" cy="351880"/>
            <a:chOff x="-26204800" y="3547050"/>
            <a:chExt cx="296975" cy="295375"/>
          </a:xfrm>
        </p:grpSpPr>
        <p:sp>
          <p:nvSpPr>
            <p:cNvPr id="5832" name="Google Shape;5832;p6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4" name="Google Shape;5834;p63"/>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5" name="Google Shape;5835;p63"/>
          <p:cNvGrpSpPr/>
          <p:nvPr/>
        </p:nvGrpSpPr>
        <p:grpSpPr>
          <a:xfrm>
            <a:off x="6178935" y="2693683"/>
            <a:ext cx="345328" cy="352833"/>
            <a:chOff x="-24353875" y="3147725"/>
            <a:chExt cx="289875" cy="296175"/>
          </a:xfrm>
        </p:grpSpPr>
        <p:sp>
          <p:nvSpPr>
            <p:cNvPr id="5836" name="Google Shape;5836;p6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63"/>
          <p:cNvGrpSpPr/>
          <p:nvPr/>
        </p:nvGrpSpPr>
        <p:grpSpPr>
          <a:xfrm>
            <a:off x="6186917" y="3173090"/>
            <a:ext cx="329365" cy="351910"/>
            <a:chOff x="-24344425" y="3519475"/>
            <a:chExt cx="276475" cy="295400"/>
          </a:xfrm>
        </p:grpSpPr>
        <p:sp>
          <p:nvSpPr>
            <p:cNvPr id="5839" name="Google Shape;5839;p6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63"/>
          <p:cNvGrpSpPr/>
          <p:nvPr/>
        </p:nvGrpSpPr>
        <p:grpSpPr>
          <a:xfrm>
            <a:off x="6176597" y="3625010"/>
            <a:ext cx="350004" cy="348128"/>
            <a:chOff x="-24353075" y="3891250"/>
            <a:chExt cx="293800" cy="292225"/>
          </a:xfrm>
        </p:grpSpPr>
        <p:sp>
          <p:nvSpPr>
            <p:cNvPr id="5842" name="Google Shape;5842;p6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4" name="Google Shape;5844;p63"/>
          <p:cNvGrpSpPr/>
          <p:nvPr/>
        </p:nvGrpSpPr>
        <p:grpSpPr>
          <a:xfrm>
            <a:off x="7960068" y="3173313"/>
            <a:ext cx="353757" cy="351463"/>
            <a:chOff x="-22845575" y="3504075"/>
            <a:chExt cx="296950" cy="295025"/>
          </a:xfrm>
        </p:grpSpPr>
        <p:sp>
          <p:nvSpPr>
            <p:cNvPr id="5845" name="Google Shape;5845;p6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7" name="Google Shape;5847;p63"/>
          <p:cNvGrpSpPr/>
          <p:nvPr/>
        </p:nvGrpSpPr>
        <p:grpSpPr>
          <a:xfrm>
            <a:off x="5753249" y="1306961"/>
            <a:ext cx="299344" cy="351880"/>
            <a:chOff x="-27691025" y="3175300"/>
            <a:chExt cx="251275" cy="295375"/>
          </a:xfrm>
        </p:grpSpPr>
        <p:sp>
          <p:nvSpPr>
            <p:cNvPr id="5848" name="Google Shape;5848;p6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63"/>
          <p:cNvGrpSpPr/>
          <p:nvPr/>
        </p:nvGrpSpPr>
        <p:grpSpPr>
          <a:xfrm>
            <a:off x="5725566" y="1825637"/>
            <a:ext cx="354710" cy="228015"/>
            <a:chOff x="-27721750" y="3598250"/>
            <a:chExt cx="297750" cy="191400"/>
          </a:xfrm>
        </p:grpSpPr>
        <p:sp>
          <p:nvSpPr>
            <p:cNvPr id="5853" name="Google Shape;5853;p6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63"/>
          <p:cNvGrpSpPr/>
          <p:nvPr/>
        </p:nvGrpSpPr>
        <p:grpSpPr>
          <a:xfrm>
            <a:off x="5726966" y="2219183"/>
            <a:ext cx="351910" cy="340980"/>
            <a:chOff x="-27719400" y="3925600"/>
            <a:chExt cx="295400" cy="286225"/>
          </a:xfrm>
        </p:grpSpPr>
        <p:sp>
          <p:nvSpPr>
            <p:cNvPr id="5856" name="Google Shape;5856;p6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63"/>
          <p:cNvGrpSpPr/>
          <p:nvPr/>
        </p:nvGrpSpPr>
        <p:grpSpPr>
          <a:xfrm>
            <a:off x="7948238" y="1306023"/>
            <a:ext cx="353757" cy="353757"/>
            <a:chOff x="-25834600" y="3176875"/>
            <a:chExt cx="296950" cy="296950"/>
          </a:xfrm>
        </p:grpSpPr>
        <p:sp>
          <p:nvSpPr>
            <p:cNvPr id="5859" name="Google Shape;5859;p6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4" name="Google Shape;5864;p63"/>
          <p:cNvGrpSpPr/>
          <p:nvPr/>
        </p:nvGrpSpPr>
        <p:grpSpPr>
          <a:xfrm>
            <a:off x="7948238" y="1774024"/>
            <a:ext cx="353757" cy="331241"/>
            <a:chOff x="-25834600" y="3564375"/>
            <a:chExt cx="296950" cy="278050"/>
          </a:xfrm>
        </p:grpSpPr>
        <p:sp>
          <p:nvSpPr>
            <p:cNvPr id="5865" name="Google Shape;5865;p6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63"/>
          <p:cNvGrpSpPr/>
          <p:nvPr/>
        </p:nvGrpSpPr>
        <p:grpSpPr>
          <a:xfrm>
            <a:off x="7946362" y="2213376"/>
            <a:ext cx="357509" cy="352595"/>
            <a:chOff x="-25834600" y="3915850"/>
            <a:chExt cx="300100" cy="295975"/>
          </a:xfrm>
        </p:grpSpPr>
        <p:sp>
          <p:nvSpPr>
            <p:cNvPr id="5874" name="Google Shape;5874;p6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63"/>
          <p:cNvGrpSpPr/>
          <p:nvPr/>
        </p:nvGrpSpPr>
        <p:grpSpPr>
          <a:xfrm>
            <a:off x="6681790" y="2694606"/>
            <a:ext cx="228968" cy="350987"/>
            <a:chOff x="-23930925" y="3149300"/>
            <a:chExt cx="192200" cy="294625"/>
          </a:xfrm>
        </p:grpSpPr>
        <p:sp>
          <p:nvSpPr>
            <p:cNvPr id="5878" name="Google Shape;5878;p6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63"/>
          <p:cNvGrpSpPr/>
          <p:nvPr/>
        </p:nvGrpSpPr>
        <p:grpSpPr>
          <a:xfrm>
            <a:off x="6638620" y="3173090"/>
            <a:ext cx="315307" cy="351910"/>
            <a:chOff x="-23962425" y="3519475"/>
            <a:chExt cx="264675" cy="295400"/>
          </a:xfrm>
        </p:grpSpPr>
        <p:sp>
          <p:nvSpPr>
            <p:cNvPr id="5883" name="Google Shape;5883;p6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5" name="Google Shape;5885;p63"/>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6" name="Google Shape;5886;p63"/>
          <p:cNvGrpSpPr/>
          <p:nvPr/>
        </p:nvGrpSpPr>
        <p:grpSpPr>
          <a:xfrm>
            <a:off x="8017295" y="3623134"/>
            <a:ext cx="239302" cy="351880"/>
            <a:chOff x="-22788075" y="3904625"/>
            <a:chExt cx="200875" cy="295375"/>
          </a:xfrm>
        </p:grpSpPr>
        <p:sp>
          <p:nvSpPr>
            <p:cNvPr id="5887" name="Google Shape;5887;p6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63"/>
          <p:cNvGrpSpPr/>
          <p:nvPr/>
        </p:nvGrpSpPr>
        <p:grpSpPr>
          <a:xfrm>
            <a:off x="6172593" y="1306499"/>
            <a:ext cx="354710" cy="352803"/>
            <a:chOff x="-27351575" y="3175300"/>
            <a:chExt cx="297750" cy="296150"/>
          </a:xfrm>
        </p:grpSpPr>
        <p:sp>
          <p:nvSpPr>
            <p:cNvPr id="5892" name="Google Shape;5892;p6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63"/>
          <p:cNvGrpSpPr/>
          <p:nvPr/>
        </p:nvGrpSpPr>
        <p:grpSpPr>
          <a:xfrm>
            <a:off x="6218402" y="1758809"/>
            <a:ext cx="269293" cy="353072"/>
            <a:chOff x="-27313750" y="3545275"/>
            <a:chExt cx="226050" cy="296375"/>
          </a:xfrm>
        </p:grpSpPr>
        <p:sp>
          <p:nvSpPr>
            <p:cNvPr id="5897" name="Google Shape;5897;p6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0" name="Google Shape;5900;p63"/>
          <p:cNvGrpSpPr/>
          <p:nvPr/>
        </p:nvGrpSpPr>
        <p:grpSpPr>
          <a:xfrm>
            <a:off x="6172593" y="2211380"/>
            <a:ext cx="354710" cy="356586"/>
            <a:chOff x="-27351575" y="3915650"/>
            <a:chExt cx="297750" cy="299325"/>
          </a:xfrm>
        </p:grpSpPr>
        <p:sp>
          <p:nvSpPr>
            <p:cNvPr id="5901" name="Google Shape;5901;p6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63"/>
          <p:cNvGrpSpPr/>
          <p:nvPr/>
        </p:nvGrpSpPr>
        <p:grpSpPr>
          <a:xfrm>
            <a:off x="4860084" y="2693579"/>
            <a:ext cx="319060" cy="353042"/>
            <a:chOff x="-25445525" y="3175900"/>
            <a:chExt cx="267825" cy="296350"/>
          </a:xfrm>
        </p:grpSpPr>
        <p:sp>
          <p:nvSpPr>
            <p:cNvPr id="5904" name="Google Shape;5904;p6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7" name="Google Shape;5907;p63"/>
          <p:cNvGrpSpPr/>
          <p:nvPr/>
        </p:nvGrpSpPr>
        <p:grpSpPr>
          <a:xfrm>
            <a:off x="4841797" y="3183902"/>
            <a:ext cx="355633" cy="330288"/>
            <a:chOff x="-25465200" y="3565175"/>
            <a:chExt cx="298525" cy="277250"/>
          </a:xfrm>
        </p:grpSpPr>
        <p:sp>
          <p:nvSpPr>
            <p:cNvPr id="5908" name="Google Shape;5908;p6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63"/>
          <p:cNvGrpSpPr/>
          <p:nvPr/>
        </p:nvGrpSpPr>
        <p:grpSpPr>
          <a:xfrm>
            <a:off x="4841336" y="3623432"/>
            <a:ext cx="356556" cy="351285"/>
            <a:chOff x="-25465200" y="3916150"/>
            <a:chExt cx="299300" cy="294875"/>
          </a:xfrm>
        </p:grpSpPr>
        <p:sp>
          <p:nvSpPr>
            <p:cNvPr id="5911" name="Google Shape;5911;p6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63"/>
          <p:cNvGrpSpPr/>
          <p:nvPr/>
        </p:nvGrpSpPr>
        <p:grpSpPr>
          <a:xfrm>
            <a:off x="7068775" y="2693698"/>
            <a:ext cx="351880" cy="352803"/>
            <a:chOff x="-23615075" y="3148525"/>
            <a:chExt cx="295375" cy="296150"/>
          </a:xfrm>
        </p:grpSpPr>
        <p:sp>
          <p:nvSpPr>
            <p:cNvPr id="5914" name="Google Shape;5914;p6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8" name="Google Shape;5918;p63"/>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9" name="Google Shape;5919;p63"/>
          <p:cNvGrpSpPr/>
          <p:nvPr/>
        </p:nvGrpSpPr>
        <p:grpSpPr>
          <a:xfrm>
            <a:off x="7068299" y="3632977"/>
            <a:ext cx="352833" cy="332194"/>
            <a:chOff x="-23615075" y="3906200"/>
            <a:chExt cx="296175" cy="278850"/>
          </a:xfrm>
        </p:grpSpPr>
        <p:sp>
          <p:nvSpPr>
            <p:cNvPr id="5920" name="Google Shape;5920;p6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3" name="Google Shape;5923;p63"/>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4" name="Google Shape;5924;p63"/>
          <p:cNvGrpSpPr/>
          <p:nvPr/>
        </p:nvGrpSpPr>
        <p:grpSpPr>
          <a:xfrm>
            <a:off x="6617268" y="1306618"/>
            <a:ext cx="353757" cy="352565"/>
            <a:chOff x="-26980600" y="3175500"/>
            <a:chExt cx="296950" cy="295950"/>
          </a:xfrm>
        </p:grpSpPr>
        <p:sp>
          <p:nvSpPr>
            <p:cNvPr id="5925" name="Google Shape;5925;p6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8" name="Google Shape;5928;p63"/>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9" name="Google Shape;5929;p63"/>
          <p:cNvGrpSpPr/>
          <p:nvPr/>
        </p:nvGrpSpPr>
        <p:grpSpPr>
          <a:xfrm>
            <a:off x="6617744" y="2245154"/>
            <a:ext cx="352803" cy="289039"/>
            <a:chOff x="-26981375" y="3951875"/>
            <a:chExt cx="296150" cy="242625"/>
          </a:xfrm>
        </p:grpSpPr>
        <p:sp>
          <p:nvSpPr>
            <p:cNvPr id="5930" name="Google Shape;5930;p6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63"/>
          <p:cNvGrpSpPr/>
          <p:nvPr/>
        </p:nvGrpSpPr>
        <p:grpSpPr>
          <a:xfrm>
            <a:off x="5282787" y="2692745"/>
            <a:ext cx="351910" cy="354710"/>
            <a:chOff x="-25094250" y="3176075"/>
            <a:chExt cx="295400" cy="297750"/>
          </a:xfrm>
        </p:grpSpPr>
        <p:sp>
          <p:nvSpPr>
            <p:cNvPr id="5934" name="Google Shape;5934;p6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63"/>
          <p:cNvGrpSpPr/>
          <p:nvPr/>
        </p:nvGrpSpPr>
        <p:grpSpPr>
          <a:xfrm>
            <a:off x="5282787" y="3173106"/>
            <a:ext cx="351910" cy="351880"/>
            <a:chOff x="-25094250" y="3547050"/>
            <a:chExt cx="295400" cy="295375"/>
          </a:xfrm>
        </p:grpSpPr>
        <p:sp>
          <p:nvSpPr>
            <p:cNvPr id="5938" name="Google Shape;5938;p6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3" name="Google Shape;5943;p63"/>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4" name="Google Shape;5944;p63"/>
          <p:cNvGrpSpPr/>
          <p:nvPr/>
        </p:nvGrpSpPr>
        <p:grpSpPr>
          <a:xfrm>
            <a:off x="7514864" y="2693698"/>
            <a:ext cx="352803" cy="352803"/>
            <a:chOff x="-23245675" y="3148525"/>
            <a:chExt cx="296150" cy="296150"/>
          </a:xfrm>
        </p:grpSpPr>
        <p:sp>
          <p:nvSpPr>
            <p:cNvPr id="5945" name="Google Shape;5945;p6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8" name="Google Shape;5948;p63"/>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9" name="Google Shape;5949;p63"/>
          <p:cNvGrpSpPr/>
          <p:nvPr/>
        </p:nvGrpSpPr>
        <p:grpSpPr>
          <a:xfrm>
            <a:off x="7515325" y="3622672"/>
            <a:ext cx="351880" cy="352803"/>
            <a:chOff x="-23244900" y="3888100"/>
            <a:chExt cx="295375" cy="296150"/>
          </a:xfrm>
        </p:grpSpPr>
        <p:sp>
          <p:nvSpPr>
            <p:cNvPr id="5950" name="Google Shape;5950;p6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1" name="Google Shape;5961;p63"/>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3"/>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Educational Icons</a:t>
            </a:r>
            <a:endParaRPr sz="2400">
              <a:solidFill>
                <a:schemeClr val="lt1"/>
              </a:solidFill>
            </a:endParaRPr>
          </a:p>
        </p:txBody>
      </p:sp>
      <p:sp>
        <p:nvSpPr>
          <p:cNvPr id="5963" name="Google Shape;5963;p63"/>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67" name="Shape 5967"/>
        <p:cNvGrpSpPr/>
        <p:nvPr/>
      </p:nvGrpSpPr>
      <p:grpSpPr>
        <a:xfrm>
          <a:off x="0" y="0"/>
          <a:ext cx="0" cy="0"/>
          <a:chOff x="0" y="0"/>
          <a:chExt cx="0" cy="0"/>
        </a:xfrm>
      </p:grpSpPr>
      <p:sp>
        <p:nvSpPr>
          <p:cNvPr id="5968" name="Google Shape;5968;p64"/>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9" name="Google Shape;5969;p64"/>
          <p:cNvGrpSpPr/>
          <p:nvPr/>
        </p:nvGrpSpPr>
        <p:grpSpPr>
          <a:xfrm>
            <a:off x="832654" y="1819647"/>
            <a:ext cx="367261" cy="367261"/>
            <a:chOff x="-65145700" y="3727425"/>
            <a:chExt cx="317425" cy="317425"/>
          </a:xfrm>
        </p:grpSpPr>
        <p:sp>
          <p:nvSpPr>
            <p:cNvPr id="5970" name="Google Shape;5970;p6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64"/>
          <p:cNvGrpSpPr/>
          <p:nvPr/>
        </p:nvGrpSpPr>
        <p:grpSpPr>
          <a:xfrm>
            <a:off x="835851" y="2248561"/>
            <a:ext cx="360868" cy="367261"/>
            <a:chOff x="-65144125" y="4094450"/>
            <a:chExt cx="311900" cy="317425"/>
          </a:xfrm>
        </p:grpSpPr>
        <p:sp>
          <p:nvSpPr>
            <p:cNvPr id="5973" name="Google Shape;5973;p6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6" name="Google Shape;5976;p64"/>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7" name="Google Shape;5977;p64"/>
          <p:cNvGrpSpPr/>
          <p:nvPr/>
        </p:nvGrpSpPr>
        <p:grpSpPr>
          <a:xfrm>
            <a:off x="3039420" y="1819256"/>
            <a:ext cx="370645" cy="368042"/>
            <a:chOff x="-63250675" y="3744075"/>
            <a:chExt cx="320350" cy="318100"/>
          </a:xfrm>
        </p:grpSpPr>
        <p:sp>
          <p:nvSpPr>
            <p:cNvPr id="5978" name="Google Shape;5978;p6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64"/>
          <p:cNvGrpSpPr/>
          <p:nvPr/>
        </p:nvGrpSpPr>
        <p:grpSpPr>
          <a:xfrm>
            <a:off x="3041112" y="2248561"/>
            <a:ext cx="367261" cy="367261"/>
            <a:chOff x="-63250675" y="4110200"/>
            <a:chExt cx="317425" cy="317425"/>
          </a:xfrm>
        </p:grpSpPr>
        <p:sp>
          <p:nvSpPr>
            <p:cNvPr id="5982" name="Google Shape;5982;p6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64"/>
          <p:cNvGrpSpPr/>
          <p:nvPr/>
        </p:nvGrpSpPr>
        <p:grpSpPr>
          <a:xfrm>
            <a:off x="1720159" y="2745656"/>
            <a:ext cx="359075" cy="358844"/>
            <a:chOff x="-61351725" y="3372400"/>
            <a:chExt cx="310350" cy="310150"/>
          </a:xfrm>
        </p:grpSpPr>
        <p:sp>
          <p:nvSpPr>
            <p:cNvPr id="5992" name="Google Shape;5992;p6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64"/>
          <p:cNvGrpSpPr/>
          <p:nvPr/>
        </p:nvGrpSpPr>
        <p:grpSpPr>
          <a:xfrm>
            <a:off x="1716514" y="3208713"/>
            <a:ext cx="366364" cy="333534"/>
            <a:chOff x="-61354875" y="3751050"/>
            <a:chExt cx="316650" cy="288275"/>
          </a:xfrm>
        </p:grpSpPr>
        <p:sp>
          <p:nvSpPr>
            <p:cNvPr id="5996" name="Google Shape;5996;p6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64"/>
          <p:cNvGrpSpPr/>
          <p:nvPr/>
        </p:nvGrpSpPr>
        <p:grpSpPr>
          <a:xfrm>
            <a:off x="1716514" y="3650352"/>
            <a:ext cx="366364" cy="367290"/>
            <a:chOff x="-61354875" y="4101525"/>
            <a:chExt cx="316650" cy="317450"/>
          </a:xfrm>
        </p:grpSpPr>
        <p:sp>
          <p:nvSpPr>
            <p:cNvPr id="6000" name="Google Shape;6000;p6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64"/>
          <p:cNvGrpSpPr/>
          <p:nvPr/>
        </p:nvGrpSpPr>
        <p:grpSpPr>
          <a:xfrm>
            <a:off x="3932949" y="2742228"/>
            <a:ext cx="368157" cy="365699"/>
            <a:chOff x="-59470075" y="3308975"/>
            <a:chExt cx="318200" cy="316075"/>
          </a:xfrm>
        </p:grpSpPr>
        <p:sp>
          <p:nvSpPr>
            <p:cNvPr id="6003" name="Google Shape;6003;p6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64"/>
          <p:cNvGrpSpPr/>
          <p:nvPr/>
        </p:nvGrpSpPr>
        <p:grpSpPr>
          <a:xfrm>
            <a:off x="1278379" y="1377933"/>
            <a:ext cx="367261" cy="364686"/>
            <a:chOff x="-64781025" y="3361050"/>
            <a:chExt cx="317425" cy="315200"/>
          </a:xfrm>
        </p:grpSpPr>
        <p:sp>
          <p:nvSpPr>
            <p:cNvPr id="6013" name="Google Shape;6013;p6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7" name="Google Shape;6017;p64"/>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4"/>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4"/>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0" name="Google Shape;6020;p64"/>
          <p:cNvGrpSpPr/>
          <p:nvPr/>
        </p:nvGrpSpPr>
        <p:grpSpPr>
          <a:xfrm>
            <a:off x="3482779" y="1819372"/>
            <a:ext cx="382765" cy="367810"/>
            <a:chOff x="-62890750" y="3747425"/>
            <a:chExt cx="330825" cy="317900"/>
          </a:xfrm>
        </p:grpSpPr>
        <p:sp>
          <p:nvSpPr>
            <p:cNvPr id="6021" name="Google Shape;6021;p6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64"/>
          <p:cNvGrpSpPr/>
          <p:nvPr/>
        </p:nvGrpSpPr>
        <p:grpSpPr>
          <a:xfrm>
            <a:off x="3490531" y="2249009"/>
            <a:ext cx="367261" cy="366364"/>
            <a:chOff x="-62884425" y="4111775"/>
            <a:chExt cx="317425" cy="316650"/>
          </a:xfrm>
        </p:grpSpPr>
        <p:sp>
          <p:nvSpPr>
            <p:cNvPr id="6036" name="Google Shape;6036;p6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64"/>
          <p:cNvGrpSpPr/>
          <p:nvPr/>
        </p:nvGrpSpPr>
        <p:grpSpPr>
          <a:xfrm>
            <a:off x="2163165" y="2745078"/>
            <a:ext cx="365438" cy="360001"/>
            <a:chOff x="-60991775" y="3376900"/>
            <a:chExt cx="315850" cy="311150"/>
          </a:xfrm>
        </p:grpSpPr>
        <p:sp>
          <p:nvSpPr>
            <p:cNvPr id="6039" name="Google Shape;6039;p6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64"/>
          <p:cNvGrpSpPr/>
          <p:nvPr/>
        </p:nvGrpSpPr>
        <p:grpSpPr>
          <a:xfrm>
            <a:off x="2162702" y="3195942"/>
            <a:ext cx="366364" cy="359075"/>
            <a:chOff x="-60988625" y="3740800"/>
            <a:chExt cx="316650" cy="310350"/>
          </a:xfrm>
        </p:grpSpPr>
        <p:sp>
          <p:nvSpPr>
            <p:cNvPr id="6043" name="Google Shape;6043;p6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64"/>
          <p:cNvGrpSpPr/>
          <p:nvPr/>
        </p:nvGrpSpPr>
        <p:grpSpPr>
          <a:xfrm>
            <a:off x="2162702" y="3651393"/>
            <a:ext cx="366364" cy="365207"/>
            <a:chOff x="-60987850" y="4100950"/>
            <a:chExt cx="316650" cy="315650"/>
          </a:xfrm>
        </p:grpSpPr>
        <p:sp>
          <p:nvSpPr>
            <p:cNvPr id="6047" name="Google Shape;6047;p6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64"/>
          <p:cNvGrpSpPr/>
          <p:nvPr/>
        </p:nvGrpSpPr>
        <p:grpSpPr>
          <a:xfrm>
            <a:off x="3932486" y="3196853"/>
            <a:ext cx="369083" cy="357253"/>
            <a:chOff x="-59447250" y="3706150"/>
            <a:chExt cx="319000" cy="308775"/>
          </a:xfrm>
        </p:grpSpPr>
        <p:sp>
          <p:nvSpPr>
            <p:cNvPr id="6053" name="Google Shape;6053;p6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64"/>
          <p:cNvGrpSpPr/>
          <p:nvPr/>
        </p:nvGrpSpPr>
        <p:grpSpPr>
          <a:xfrm>
            <a:off x="1721214" y="1378164"/>
            <a:ext cx="368186" cy="364224"/>
            <a:chOff x="-64406125" y="3362225"/>
            <a:chExt cx="318225" cy="314800"/>
          </a:xfrm>
        </p:grpSpPr>
        <p:sp>
          <p:nvSpPr>
            <p:cNvPr id="6058" name="Google Shape;6058;p6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0" name="Google Shape;6060;p64"/>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1" name="Google Shape;6061;p64"/>
          <p:cNvGrpSpPr/>
          <p:nvPr/>
        </p:nvGrpSpPr>
        <p:grpSpPr>
          <a:xfrm>
            <a:off x="1721677" y="2249009"/>
            <a:ext cx="367261" cy="366364"/>
            <a:chOff x="-64410850" y="4094450"/>
            <a:chExt cx="317425" cy="316650"/>
          </a:xfrm>
        </p:grpSpPr>
        <p:sp>
          <p:nvSpPr>
            <p:cNvPr id="6062" name="Google Shape;6062;p6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5" name="Google Shape;6065;p64"/>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6" name="Google Shape;6066;p64"/>
          <p:cNvGrpSpPr/>
          <p:nvPr/>
        </p:nvGrpSpPr>
        <p:grpSpPr>
          <a:xfrm>
            <a:off x="3943225" y="1819083"/>
            <a:ext cx="365467" cy="368389"/>
            <a:chOff x="-62516625" y="3743175"/>
            <a:chExt cx="315875" cy="318400"/>
          </a:xfrm>
        </p:grpSpPr>
        <p:sp>
          <p:nvSpPr>
            <p:cNvPr id="6067" name="Google Shape;6067;p6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9" name="Google Shape;6069;p64"/>
          <p:cNvGrpSpPr/>
          <p:nvPr/>
        </p:nvGrpSpPr>
        <p:grpSpPr>
          <a:xfrm>
            <a:off x="3950065" y="2269054"/>
            <a:ext cx="351786" cy="326274"/>
            <a:chOff x="-62511900" y="4129100"/>
            <a:chExt cx="304050" cy="282000"/>
          </a:xfrm>
        </p:grpSpPr>
        <p:sp>
          <p:nvSpPr>
            <p:cNvPr id="6070" name="Google Shape;6070;p6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5" name="Google Shape;6075;p64"/>
          <p:cNvGrpSpPr/>
          <p:nvPr/>
        </p:nvGrpSpPr>
        <p:grpSpPr>
          <a:xfrm>
            <a:off x="2628187" y="2741448"/>
            <a:ext cx="310770" cy="367261"/>
            <a:chOff x="-60597975" y="3367475"/>
            <a:chExt cx="268600" cy="317425"/>
          </a:xfrm>
        </p:grpSpPr>
        <p:sp>
          <p:nvSpPr>
            <p:cNvPr id="6076" name="Google Shape;6076;p6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1" name="Google Shape;6081;p64"/>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2" name="Google Shape;6082;p64"/>
          <p:cNvGrpSpPr/>
          <p:nvPr/>
        </p:nvGrpSpPr>
        <p:grpSpPr>
          <a:xfrm>
            <a:off x="2600390" y="3702764"/>
            <a:ext cx="366364" cy="262465"/>
            <a:chOff x="-60621600" y="4145650"/>
            <a:chExt cx="316650" cy="226850"/>
          </a:xfrm>
        </p:grpSpPr>
        <p:sp>
          <p:nvSpPr>
            <p:cNvPr id="6083" name="Google Shape;6083;p6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6" name="Google Shape;6086;p64"/>
          <p:cNvGrpSpPr/>
          <p:nvPr/>
        </p:nvGrpSpPr>
        <p:grpSpPr>
          <a:xfrm>
            <a:off x="3937042" y="3651263"/>
            <a:ext cx="359972" cy="365467"/>
            <a:chOff x="-59400775" y="4084200"/>
            <a:chExt cx="311125" cy="315875"/>
          </a:xfrm>
        </p:grpSpPr>
        <p:sp>
          <p:nvSpPr>
            <p:cNvPr id="6087" name="Google Shape;6087;p6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64"/>
          <p:cNvGrpSpPr/>
          <p:nvPr/>
        </p:nvGrpSpPr>
        <p:grpSpPr>
          <a:xfrm>
            <a:off x="2161136" y="1377094"/>
            <a:ext cx="365438" cy="366364"/>
            <a:chOff x="-64044600" y="3360375"/>
            <a:chExt cx="315850" cy="316650"/>
          </a:xfrm>
        </p:grpSpPr>
        <p:sp>
          <p:nvSpPr>
            <p:cNvPr id="6094" name="Google Shape;6094;p6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7" name="Google Shape;6097;p64"/>
          <p:cNvGrpSpPr/>
          <p:nvPr/>
        </p:nvGrpSpPr>
        <p:grpSpPr>
          <a:xfrm>
            <a:off x="2187559" y="1819647"/>
            <a:ext cx="312592" cy="367261"/>
            <a:chOff x="-64022550" y="3727425"/>
            <a:chExt cx="270175" cy="317425"/>
          </a:xfrm>
        </p:grpSpPr>
        <p:sp>
          <p:nvSpPr>
            <p:cNvPr id="6098" name="Google Shape;6098;p6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1" name="Google Shape;6101;p64"/>
          <p:cNvGrpSpPr/>
          <p:nvPr/>
        </p:nvGrpSpPr>
        <p:grpSpPr>
          <a:xfrm>
            <a:off x="2211697" y="2248547"/>
            <a:ext cx="264317" cy="367290"/>
            <a:chOff x="-64001300" y="4093650"/>
            <a:chExt cx="228450" cy="317450"/>
          </a:xfrm>
        </p:grpSpPr>
        <p:sp>
          <p:nvSpPr>
            <p:cNvPr id="6102" name="Google Shape;6102;p6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64"/>
          <p:cNvGrpSpPr/>
          <p:nvPr/>
        </p:nvGrpSpPr>
        <p:grpSpPr>
          <a:xfrm>
            <a:off x="830701" y="2741838"/>
            <a:ext cx="359972" cy="366480"/>
            <a:chOff x="-62148800" y="3377700"/>
            <a:chExt cx="311125" cy="316750"/>
          </a:xfrm>
        </p:grpSpPr>
        <p:sp>
          <p:nvSpPr>
            <p:cNvPr id="6107" name="Google Shape;6107;p6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9" name="Google Shape;6109;p64"/>
          <p:cNvGrpSpPr/>
          <p:nvPr/>
        </p:nvGrpSpPr>
        <p:grpSpPr>
          <a:xfrm>
            <a:off x="826608" y="3191835"/>
            <a:ext cx="368157" cy="367290"/>
            <a:chOff x="-62154300" y="3743950"/>
            <a:chExt cx="318200" cy="317450"/>
          </a:xfrm>
        </p:grpSpPr>
        <p:sp>
          <p:nvSpPr>
            <p:cNvPr id="6110" name="Google Shape;6110;p6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64"/>
          <p:cNvGrpSpPr/>
          <p:nvPr/>
        </p:nvGrpSpPr>
        <p:grpSpPr>
          <a:xfrm>
            <a:off x="826594" y="3650815"/>
            <a:ext cx="368186" cy="366364"/>
            <a:chOff x="-62151950" y="4111775"/>
            <a:chExt cx="318225" cy="316650"/>
          </a:xfrm>
        </p:grpSpPr>
        <p:sp>
          <p:nvSpPr>
            <p:cNvPr id="6113" name="Google Shape;6113;p6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64"/>
          <p:cNvGrpSpPr/>
          <p:nvPr/>
        </p:nvGrpSpPr>
        <p:grpSpPr>
          <a:xfrm>
            <a:off x="3045218" y="2741361"/>
            <a:ext cx="368157" cy="367434"/>
            <a:chOff x="-60254550" y="3367325"/>
            <a:chExt cx="318200" cy="317575"/>
          </a:xfrm>
        </p:grpSpPr>
        <p:sp>
          <p:nvSpPr>
            <p:cNvPr id="6118" name="Google Shape;6118;p6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64"/>
          <p:cNvGrpSpPr/>
          <p:nvPr/>
        </p:nvGrpSpPr>
        <p:grpSpPr>
          <a:xfrm>
            <a:off x="3046115" y="3192355"/>
            <a:ext cx="366364" cy="366248"/>
            <a:chOff x="-60255350" y="3733825"/>
            <a:chExt cx="316650" cy="316550"/>
          </a:xfrm>
        </p:grpSpPr>
        <p:sp>
          <p:nvSpPr>
            <p:cNvPr id="6123" name="Google Shape;6123;p6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0" name="Google Shape;6130;p64"/>
          <p:cNvGrpSpPr/>
          <p:nvPr/>
        </p:nvGrpSpPr>
        <p:grpSpPr>
          <a:xfrm>
            <a:off x="3073912" y="3651263"/>
            <a:ext cx="310770" cy="365467"/>
            <a:chOff x="-60232500" y="4101525"/>
            <a:chExt cx="268600" cy="315875"/>
          </a:xfrm>
        </p:grpSpPr>
        <p:sp>
          <p:nvSpPr>
            <p:cNvPr id="6131" name="Google Shape;6131;p6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3" name="Google Shape;6133;p64"/>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4" name="Google Shape;6134;p64"/>
          <p:cNvGrpSpPr/>
          <p:nvPr/>
        </p:nvGrpSpPr>
        <p:grpSpPr>
          <a:xfrm>
            <a:off x="2606912" y="1377094"/>
            <a:ext cx="368186" cy="366364"/>
            <a:chOff x="-63679950" y="3360375"/>
            <a:chExt cx="318225" cy="316650"/>
          </a:xfrm>
        </p:grpSpPr>
        <p:sp>
          <p:nvSpPr>
            <p:cNvPr id="6135" name="Google Shape;6135;p6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9" name="Google Shape;6139;p64"/>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0" name="Google Shape;6140;p64"/>
          <p:cNvGrpSpPr/>
          <p:nvPr/>
        </p:nvGrpSpPr>
        <p:grpSpPr>
          <a:xfrm>
            <a:off x="2605539" y="2248431"/>
            <a:ext cx="370934" cy="367521"/>
            <a:chOff x="-63679950" y="4093450"/>
            <a:chExt cx="320600" cy="317650"/>
          </a:xfrm>
        </p:grpSpPr>
        <p:sp>
          <p:nvSpPr>
            <p:cNvPr id="6141" name="Google Shape;6141;p6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64"/>
          <p:cNvGrpSpPr/>
          <p:nvPr/>
        </p:nvGrpSpPr>
        <p:grpSpPr>
          <a:xfrm>
            <a:off x="1265656" y="2741433"/>
            <a:ext cx="366364" cy="367290"/>
            <a:chOff x="-61784125" y="3377700"/>
            <a:chExt cx="316650" cy="317450"/>
          </a:xfrm>
        </p:grpSpPr>
        <p:sp>
          <p:nvSpPr>
            <p:cNvPr id="6145" name="Google Shape;6145;p6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2" name="Google Shape;6152;p64"/>
          <p:cNvGrpSpPr/>
          <p:nvPr/>
        </p:nvGrpSpPr>
        <p:grpSpPr>
          <a:xfrm>
            <a:off x="1265656" y="3191835"/>
            <a:ext cx="366364" cy="367290"/>
            <a:chOff x="-61783350" y="3743950"/>
            <a:chExt cx="316650" cy="317450"/>
          </a:xfrm>
        </p:grpSpPr>
        <p:sp>
          <p:nvSpPr>
            <p:cNvPr id="6153" name="Google Shape;6153;p6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5" name="Google Shape;6155;p64"/>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4"/>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4"/>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8" name="Google Shape;6158;p64"/>
          <p:cNvGrpSpPr/>
          <p:nvPr/>
        </p:nvGrpSpPr>
        <p:grpSpPr>
          <a:xfrm>
            <a:off x="3487080" y="3651668"/>
            <a:ext cx="369112" cy="364657"/>
            <a:chOff x="-59869425" y="4102225"/>
            <a:chExt cx="319025" cy="315175"/>
          </a:xfrm>
        </p:grpSpPr>
        <p:sp>
          <p:nvSpPr>
            <p:cNvPr id="6159" name="Google Shape;6159;p6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64"/>
          <p:cNvGrpSpPr/>
          <p:nvPr/>
        </p:nvGrpSpPr>
        <p:grpSpPr>
          <a:xfrm>
            <a:off x="2605883" y="4120490"/>
            <a:ext cx="366364" cy="365467"/>
            <a:chOff x="-59029025" y="3711650"/>
            <a:chExt cx="316650" cy="315875"/>
          </a:xfrm>
        </p:grpSpPr>
        <p:sp>
          <p:nvSpPr>
            <p:cNvPr id="6164" name="Google Shape;6164;p6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64"/>
          <p:cNvGrpSpPr/>
          <p:nvPr/>
        </p:nvGrpSpPr>
        <p:grpSpPr>
          <a:xfrm>
            <a:off x="4841373" y="1398014"/>
            <a:ext cx="351940" cy="348188"/>
            <a:chOff x="581525" y="3254850"/>
            <a:chExt cx="297750" cy="294575"/>
          </a:xfrm>
        </p:grpSpPr>
        <p:sp>
          <p:nvSpPr>
            <p:cNvPr id="6172" name="Google Shape;6172;p6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64"/>
          <p:cNvGrpSpPr/>
          <p:nvPr/>
        </p:nvGrpSpPr>
        <p:grpSpPr>
          <a:xfrm>
            <a:off x="4840442" y="1836950"/>
            <a:ext cx="353802" cy="351497"/>
            <a:chOff x="580725" y="3617925"/>
            <a:chExt cx="299325" cy="297375"/>
          </a:xfrm>
        </p:grpSpPr>
        <p:sp>
          <p:nvSpPr>
            <p:cNvPr id="6176" name="Google Shape;6176;p6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1" name="Google Shape;6181;p64"/>
          <p:cNvGrpSpPr/>
          <p:nvPr/>
        </p:nvGrpSpPr>
        <p:grpSpPr>
          <a:xfrm>
            <a:off x="4842304" y="2284140"/>
            <a:ext cx="350079" cy="350079"/>
            <a:chOff x="583100" y="3982600"/>
            <a:chExt cx="296175" cy="296175"/>
          </a:xfrm>
        </p:grpSpPr>
        <p:sp>
          <p:nvSpPr>
            <p:cNvPr id="6182" name="Google Shape;6182;p6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64"/>
          <p:cNvGrpSpPr/>
          <p:nvPr/>
        </p:nvGrpSpPr>
        <p:grpSpPr>
          <a:xfrm>
            <a:off x="7074918" y="1397764"/>
            <a:ext cx="307231" cy="348690"/>
            <a:chOff x="2423775" y="3226875"/>
            <a:chExt cx="259925" cy="295000"/>
          </a:xfrm>
        </p:grpSpPr>
        <p:sp>
          <p:nvSpPr>
            <p:cNvPr id="6190" name="Google Shape;6190;p6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64"/>
          <p:cNvGrpSpPr/>
          <p:nvPr/>
        </p:nvGrpSpPr>
        <p:grpSpPr>
          <a:xfrm>
            <a:off x="7052106" y="1839049"/>
            <a:ext cx="352857" cy="347301"/>
            <a:chOff x="2404875" y="3592725"/>
            <a:chExt cx="298525" cy="293825"/>
          </a:xfrm>
        </p:grpSpPr>
        <p:sp>
          <p:nvSpPr>
            <p:cNvPr id="6194" name="Google Shape;6194;p6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7" name="Google Shape;6197;p64"/>
          <p:cNvGrpSpPr/>
          <p:nvPr/>
        </p:nvGrpSpPr>
        <p:grpSpPr>
          <a:xfrm>
            <a:off x="7053036" y="2284614"/>
            <a:ext cx="350995" cy="349133"/>
            <a:chOff x="2404875" y="3955825"/>
            <a:chExt cx="296950" cy="295375"/>
          </a:xfrm>
        </p:grpSpPr>
        <p:sp>
          <p:nvSpPr>
            <p:cNvPr id="6198" name="Google Shape;6198;p6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2" name="Google Shape;6202;p64"/>
          <p:cNvGrpSpPr/>
          <p:nvPr/>
        </p:nvGrpSpPr>
        <p:grpSpPr>
          <a:xfrm>
            <a:off x="5747016" y="2748808"/>
            <a:ext cx="349163" cy="350079"/>
            <a:chOff x="4263650" y="3235150"/>
            <a:chExt cx="295400" cy="296175"/>
          </a:xfrm>
        </p:grpSpPr>
        <p:sp>
          <p:nvSpPr>
            <p:cNvPr id="6203" name="Google Shape;6203;p6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64"/>
          <p:cNvGrpSpPr/>
          <p:nvPr/>
        </p:nvGrpSpPr>
        <p:grpSpPr>
          <a:xfrm>
            <a:off x="5744696" y="3207969"/>
            <a:ext cx="353802" cy="327739"/>
            <a:chOff x="4266025" y="3609275"/>
            <a:chExt cx="299325" cy="277275"/>
          </a:xfrm>
        </p:grpSpPr>
        <p:sp>
          <p:nvSpPr>
            <p:cNvPr id="6209" name="Google Shape;6209;p6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1" name="Google Shape;6211;p64"/>
          <p:cNvGrpSpPr/>
          <p:nvPr/>
        </p:nvGrpSpPr>
        <p:grpSpPr>
          <a:xfrm>
            <a:off x="5745154" y="3673356"/>
            <a:ext cx="352886" cy="349133"/>
            <a:chOff x="4263650" y="3963700"/>
            <a:chExt cx="298550" cy="295375"/>
          </a:xfrm>
        </p:grpSpPr>
        <p:sp>
          <p:nvSpPr>
            <p:cNvPr id="6212" name="Google Shape;6212;p6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64"/>
          <p:cNvGrpSpPr/>
          <p:nvPr/>
        </p:nvGrpSpPr>
        <p:grpSpPr>
          <a:xfrm>
            <a:off x="8023491" y="2748809"/>
            <a:ext cx="226264" cy="350079"/>
            <a:chOff x="6164975" y="3211525"/>
            <a:chExt cx="191425" cy="296175"/>
          </a:xfrm>
        </p:grpSpPr>
        <p:sp>
          <p:nvSpPr>
            <p:cNvPr id="6220" name="Google Shape;6220;p6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64"/>
          <p:cNvGrpSpPr/>
          <p:nvPr/>
        </p:nvGrpSpPr>
        <p:grpSpPr>
          <a:xfrm>
            <a:off x="5285528" y="1397084"/>
            <a:ext cx="352886" cy="350049"/>
            <a:chOff x="946175" y="3253275"/>
            <a:chExt cx="298550" cy="296150"/>
          </a:xfrm>
        </p:grpSpPr>
        <p:sp>
          <p:nvSpPr>
            <p:cNvPr id="6228" name="Google Shape;6228;p6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3" name="Google Shape;6233;p64"/>
          <p:cNvGrpSpPr/>
          <p:nvPr/>
        </p:nvGrpSpPr>
        <p:grpSpPr>
          <a:xfrm>
            <a:off x="5286459" y="1839048"/>
            <a:ext cx="351024" cy="347301"/>
            <a:chOff x="946175" y="3619500"/>
            <a:chExt cx="296975" cy="293825"/>
          </a:xfrm>
        </p:grpSpPr>
        <p:sp>
          <p:nvSpPr>
            <p:cNvPr id="6234" name="Google Shape;6234;p6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64"/>
          <p:cNvGrpSpPr/>
          <p:nvPr/>
        </p:nvGrpSpPr>
        <p:grpSpPr>
          <a:xfrm>
            <a:off x="5286001" y="2283682"/>
            <a:ext cx="351940" cy="350995"/>
            <a:chOff x="944600" y="3981825"/>
            <a:chExt cx="297750" cy="296950"/>
          </a:xfrm>
        </p:grpSpPr>
        <p:sp>
          <p:nvSpPr>
            <p:cNvPr id="6241" name="Google Shape;6241;p6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64"/>
          <p:cNvGrpSpPr/>
          <p:nvPr/>
        </p:nvGrpSpPr>
        <p:grpSpPr>
          <a:xfrm>
            <a:off x="7502937" y="1397542"/>
            <a:ext cx="350079" cy="349133"/>
            <a:chOff x="2768750" y="3227275"/>
            <a:chExt cx="296175" cy="295375"/>
          </a:xfrm>
        </p:grpSpPr>
        <p:sp>
          <p:nvSpPr>
            <p:cNvPr id="6246" name="Google Shape;6246;p6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64"/>
          <p:cNvGrpSpPr/>
          <p:nvPr/>
        </p:nvGrpSpPr>
        <p:grpSpPr>
          <a:xfrm>
            <a:off x="7523888" y="1838414"/>
            <a:ext cx="308177" cy="348572"/>
            <a:chOff x="2786075" y="3591800"/>
            <a:chExt cx="260725" cy="294900"/>
          </a:xfrm>
        </p:grpSpPr>
        <p:sp>
          <p:nvSpPr>
            <p:cNvPr id="6255" name="Google Shape;6255;p6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64"/>
          <p:cNvGrpSpPr/>
          <p:nvPr/>
        </p:nvGrpSpPr>
        <p:grpSpPr>
          <a:xfrm>
            <a:off x="7564387" y="2284141"/>
            <a:ext cx="227180" cy="350079"/>
            <a:chOff x="2819150" y="3955025"/>
            <a:chExt cx="192200" cy="296175"/>
          </a:xfrm>
        </p:grpSpPr>
        <p:sp>
          <p:nvSpPr>
            <p:cNvPr id="6261" name="Google Shape;6261;p6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64"/>
          <p:cNvGrpSpPr/>
          <p:nvPr/>
        </p:nvGrpSpPr>
        <p:grpSpPr>
          <a:xfrm>
            <a:off x="6188160" y="2749739"/>
            <a:ext cx="349133" cy="348217"/>
            <a:chOff x="4629125" y="3235150"/>
            <a:chExt cx="295375" cy="294600"/>
          </a:xfrm>
        </p:grpSpPr>
        <p:sp>
          <p:nvSpPr>
            <p:cNvPr id="6266" name="Google Shape;6266;p6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64"/>
          <p:cNvGrpSpPr/>
          <p:nvPr/>
        </p:nvGrpSpPr>
        <p:grpSpPr>
          <a:xfrm>
            <a:off x="6188145" y="3197272"/>
            <a:ext cx="349163" cy="349133"/>
            <a:chOff x="4628325" y="3599825"/>
            <a:chExt cx="295400" cy="295375"/>
          </a:xfrm>
        </p:grpSpPr>
        <p:sp>
          <p:nvSpPr>
            <p:cNvPr id="6272" name="Google Shape;6272;p6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4" name="Google Shape;6284;p64"/>
          <p:cNvGrpSpPr/>
          <p:nvPr/>
        </p:nvGrpSpPr>
        <p:grpSpPr>
          <a:xfrm>
            <a:off x="6209096" y="3672883"/>
            <a:ext cx="307261" cy="350079"/>
            <a:chOff x="4645650" y="3962900"/>
            <a:chExt cx="259950" cy="296175"/>
          </a:xfrm>
        </p:grpSpPr>
        <p:sp>
          <p:nvSpPr>
            <p:cNvPr id="6285" name="Google Shape;6285;p6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64"/>
          <p:cNvGrpSpPr/>
          <p:nvPr/>
        </p:nvGrpSpPr>
        <p:grpSpPr>
          <a:xfrm>
            <a:off x="7962056" y="3197745"/>
            <a:ext cx="349133" cy="348188"/>
            <a:chOff x="6143725" y="3582500"/>
            <a:chExt cx="295375" cy="294575"/>
          </a:xfrm>
        </p:grpSpPr>
        <p:sp>
          <p:nvSpPr>
            <p:cNvPr id="6292" name="Google Shape;6292;p6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9" name="Google Shape;6299;p64"/>
          <p:cNvGrpSpPr/>
          <p:nvPr/>
        </p:nvGrpSpPr>
        <p:grpSpPr>
          <a:xfrm>
            <a:off x="5730883" y="1397084"/>
            <a:ext cx="350995" cy="350049"/>
            <a:chOff x="1310075" y="3253275"/>
            <a:chExt cx="296950" cy="296150"/>
          </a:xfrm>
        </p:grpSpPr>
        <p:sp>
          <p:nvSpPr>
            <p:cNvPr id="6300" name="Google Shape;6300;p6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3" name="Google Shape;6303;p64"/>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4" name="Google Shape;6304;p64"/>
          <p:cNvGrpSpPr/>
          <p:nvPr/>
        </p:nvGrpSpPr>
        <p:grpSpPr>
          <a:xfrm>
            <a:off x="5730410" y="2283343"/>
            <a:ext cx="351941" cy="351675"/>
            <a:chOff x="1310075" y="3980250"/>
            <a:chExt cx="297750" cy="297525"/>
          </a:xfrm>
        </p:grpSpPr>
        <p:sp>
          <p:nvSpPr>
            <p:cNvPr id="6305" name="Google Shape;6305;p6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9" name="Google Shape;6309;p64"/>
          <p:cNvGrpSpPr/>
          <p:nvPr/>
        </p:nvGrpSpPr>
        <p:grpSpPr>
          <a:xfrm>
            <a:off x="7995198" y="1397542"/>
            <a:ext cx="266305" cy="349133"/>
            <a:chOff x="3167275" y="3227275"/>
            <a:chExt cx="225300" cy="295375"/>
          </a:xfrm>
        </p:grpSpPr>
        <p:sp>
          <p:nvSpPr>
            <p:cNvPr id="6310" name="Google Shape;6310;p6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5" name="Google Shape;6315;p64"/>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6" name="Google Shape;6316;p64"/>
          <p:cNvGrpSpPr/>
          <p:nvPr/>
        </p:nvGrpSpPr>
        <p:grpSpPr>
          <a:xfrm>
            <a:off x="7952380" y="2284599"/>
            <a:ext cx="351940" cy="349163"/>
            <a:chOff x="3133425" y="3955025"/>
            <a:chExt cx="297750" cy="295400"/>
          </a:xfrm>
        </p:grpSpPr>
        <p:sp>
          <p:nvSpPr>
            <p:cNvPr id="6317" name="Google Shape;6317;p6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64"/>
          <p:cNvGrpSpPr/>
          <p:nvPr/>
        </p:nvGrpSpPr>
        <p:grpSpPr>
          <a:xfrm>
            <a:off x="6632554" y="2748187"/>
            <a:ext cx="350079" cy="351320"/>
            <a:chOff x="4991425" y="3234750"/>
            <a:chExt cx="296175" cy="297225"/>
          </a:xfrm>
        </p:grpSpPr>
        <p:sp>
          <p:nvSpPr>
            <p:cNvPr id="6321" name="Google Shape;6321;p6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64"/>
          <p:cNvGrpSpPr/>
          <p:nvPr/>
        </p:nvGrpSpPr>
        <p:grpSpPr>
          <a:xfrm>
            <a:off x="6632554" y="3217750"/>
            <a:ext cx="350079" cy="308177"/>
            <a:chOff x="4991425" y="3617150"/>
            <a:chExt cx="296175" cy="260725"/>
          </a:xfrm>
        </p:grpSpPr>
        <p:sp>
          <p:nvSpPr>
            <p:cNvPr id="6328" name="Google Shape;6328;p6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64"/>
          <p:cNvGrpSpPr/>
          <p:nvPr/>
        </p:nvGrpSpPr>
        <p:grpSpPr>
          <a:xfrm>
            <a:off x="6709827" y="3673341"/>
            <a:ext cx="195532" cy="349163"/>
            <a:chOff x="5056800" y="3962900"/>
            <a:chExt cx="165425" cy="295400"/>
          </a:xfrm>
        </p:grpSpPr>
        <p:sp>
          <p:nvSpPr>
            <p:cNvPr id="6336" name="Google Shape;6336;p6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64"/>
          <p:cNvGrpSpPr/>
          <p:nvPr/>
        </p:nvGrpSpPr>
        <p:grpSpPr>
          <a:xfrm>
            <a:off x="7961125" y="3673357"/>
            <a:ext cx="350995" cy="349133"/>
            <a:chOff x="6168925" y="3936925"/>
            <a:chExt cx="296950" cy="295375"/>
          </a:xfrm>
        </p:grpSpPr>
        <p:sp>
          <p:nvSpPr>
            <p:cNvPr id="6340" name="Google Shape;6340;p6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64"/>
          <p:cNvGrpSpPr/>
          <p:nvPr/>
        </p:nvGrpSpPr>
        <p:grpSpPr>
          <a:xfrm>
            <a:off x="6174844" y="1390429"/>
            <a:ext cx="348188" cy="349133"/>
            <a:chOff x="1674750" y="3254050"/>
            <a:chExt cx="294575" cy="295375"/>
          </a:xfrm>
        </p:grpSpPr>
        <p:sp>
          <p:nvSpPr>
            <p:cNvPr id="6347" name="Google Shape;6347;p6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64"/>
          <p:cNvGrpSpPr/>
          <p:nvPr/>
        </p:nvGrpSpPr>
        <p:grpSpPr>
          <a:xfrm>
            <a:off x="6189239" y="1838132"/>
            <a:ext cx="319347" cy="349133"/>
            <a:chOff x="1687350" y="3618725"/>
            <a:chExt cx="270175" cy="295375"/>
          </a:xfrm>
        </p:grpSpPr>
        <p:sp>
          <p:nvSpPr>
            <p:cNvPr id="6351" name="Google Shape;6351;p6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64"/>
          <p:cNvGrpSpPr/>
          <p:nvPr/>
        </p:nvGrpSpPr>
        <p:grpSpPr>
          <a:xfrm>
            <a:off x="6172942" y="2284613"/>
            <a:ext cx="351940" cy="349133"/>
            <a:chOff x="1672375" y="3982600"/>
            <a:chExt cx="297750" cy="295375"/>
          </a:xfrm>
        </p:grpSpPr>
        <p:sp>
          <p:nvSpPr>
            <p:cNvPr id="6355" name="Google Shape;6355;p6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64"/>
          <p:cNvGrpSpPr/>
          <p:nvPr/>
        </p:nvGrpSpPr>
        <p:grpSpPr>
          <a:xfrm>
            <a:off x="4864934" y="2748808"/>
            <a:ext cx="350079" cy="350079"/>
            <a:chOff x="3497300" y="3227275"/>
            <a:chExt cx="296175" cy="296175"/>
          </a:xfrm>
        </p:grpSpPr>
        <p:sp>
          <p:nvSpPr>
            <p:cNvPr id="6359" name="Google Shape;6359;p6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64"/>
          <p:cNvGrpSpPr/>
          <p:nvPr/>
        </p:nvGrpSpPr>
        <p:grpSpPr>
          <a:xfrm>
            <a:off x="4865407" y="3198203"/>
            <a:ext cx="349133" cy="347272"/>
            <a:chOff x="3497300" y="3591950"/>
            <a:chExt cx="295375" cy="293800"/>
          </a:xfrm>
        </p:grpSpPr>
        <p:sp>
          <p:nvSpPr>
            <p:cNvPr id="6368" name="Google Shape;6368;p6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64"/>
          <p:cNvGrpSpPr/>
          <p:nvPr/>
        </p:nvGrpSpPr>
        <p:grpSpPr>
          <a:xfrm>
            <a:off x="4865407" y="3673341"/>
            <a:ext cx="349133" cy="349163"/>
            <a:chOff x="3497300" y="3955025"/>
            <a:chExt cx="295375" cy="295400"/>
          </a:xfrm>
        </p:grpSpPr>
        <p:sp>
          <p:nvSpPr>
            <p:cNvPr id="6377" name="Google Shape;6377;p6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64"/>
          <p:cNvGrpSpPr/>
          <p:nvPr/>
        </p:nvGrpSpPr>
        <p:grpSpPr>
          <a:xfrm>
            <a:off x="7089979" y="2749532"/>
            <a:ext cx="327739" cy="348631"/>
            <a:chOff x="5364750" y="3235150"/>
            <a:chExt cx="277275" cy="294950"/>
          </a:xfrm>
        </p:grpSpPr>
        <p:sp>
          <p:nvSpPr>
            <p:cNvPr id="6381" name="Google Shape;6381;p6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64"/>
          <p:cNvGrpSpPr/>
          <p:nvPr/>
        </p:nvGrpSpPr>
        <p:grpSpPr>
          <a:xfrm>
            <a:off x="7078337" y="3195868"/>
            <a:ext cx="351024" cy="351941"/>
            <a:chOff x="5355300" y="3598250"/>
            <a:chExt cx="296975" cy="297750"/>
          </a:xfrm>
        </p:grpSpPr>
        <p:sp>
          <p:nvSpPr>
            <p:cNvPr id="6390" name="Google Shape;6390;p6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64"/>
          <p:cNvGrpSpPr/>
          <p:nvPr/>
        </p:nvGrpSpPr>
        <p:grpSpPr>
          <a:xfrm>
            <a:off x="7082533" y="3734790"/>
            <a:ext cx="342632" cy="226264"/>
            <a:chOff x="5358450" y="4015675"/>
            <a:chExt cx="289875" cy="191425"/>
          </a:xfrm>
        </p:grpSpPr>
        <p:sp>
          <p:nvSpPr>
            <p:cNvPr id="6399" name="Google Shape;6399;p6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64"/>
          <p:cNvGrpSpPr/>
          <p:nvPr/>
        </p:nvGrpSpPr>
        <p:grpSpPr>
          <a:xfrm>
            <a:off x="6209015" y="4117322"/>
            <a:ext cx="351024" cy="325464"/>
            <a:chOff x="6543825" y="3202075"/>
            <a:chExt cx="296975" cy="275350"/>
          </a:xfrm>
        </p:grpSpPr>
        <p:sp>
          <p:nvSpPr>
            <p:cNvPr id="6404" name="Google Shape;6404;p6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1" name="Google Shape;6411;p64"/>
          <p:cNvGrpSpPr/>
          <p:nvPr/>
        </p:nvGrpSpPr>
        <p:grpSpPr>
          <a:xfrm>
            <a:off x="6615996" y="1397069"/>
            <a:ext cx="350079" cy="350079"/>
            <a:chOff x="2037825" y="3254050"/>
            <a:chExt cx="296175" cy="296175"/>
          </a:xfrm>
        </p:grpSpPr>
        <p:sp>
          <p:nvSpPr>
            <p:cNvPr id="6412" name="Google Shape;6412;p6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8" name="Google Shape;6418;p64"/>
          <p:cNvGrpSpPr/>
          <p:nvPr/>
        </p:nvGrpSpPr>
        <p:grpSpPr>
          <a:xfrm>
            <a:off x="6614135" y="1838236"/>
            <a:ext cx="353802" cy="348926"/>
            <a:chOff x="2034675" y="3617925"/>
            <a:chExt cx="299325" cy="295200"/>
          </a:xfrm>
        </p:grpSpPr>
        <p:sp>
          <p:nvSpPr>
            <p:cNvPr id="6419" name="Google Shape;6419;p6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64"/>
          <p:cNvGrpSpPr/>
          <p:nvPr/>
        </p:nvGrpSpPr>
        <p:grpSpPr>
          <a:xfrm>
            <a:off x="6615996" y="2284613"/>
            <a:ext cx="350079" cy="349133"/>
            <a:chOff x="2037825" y="3981825"/>
            <a:chExt cx="296175" cy="295375"/>
          </a:xfrm>
        </p:grpSpPr>
        <p:sp>
          <p:nvSpPr>
            <p:cNvPr id="6425" name="Google Shape;6425;p6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64"/>
          <p:cNvGrpSpPr/>
          <p:nvPr/>
        </p:nvGrpSpPr>
        <p:grpSpPr>
          <a:xfrm>
            <a:off x="5301014" y="2780929"/>
            <a:ext cx="350079" cy="285837"/>
            <a:chOff x="3860400" y="3254050"/>
            <a:chExt cx="296175" cy="241825"/>
          </a:xfrm>
        </p:grpSpPr>
        <p:sp>
          <p:nvSpPr>
            <p:cNvPr id="6429" name="Google Shape;6429;p6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64"/>
          <p:cNvGrpSpPr/>
          <p:nvPr/>
        </p:nvGrpSpPr>
        <p:grpSpPr>
          <a:xfrm>
            <a:off x="5300541" y="3196800"/>
            <a:ext cx="351024" cy="350079"/>
            <a:chOff x="3859600" y="3591950"/>
            <a:chExt cx="296975" cy="296175"/>
          </a:xfrm>
        </p:grpSpPr>
        <p:sp>
          <p:nvSpPr>
            <p:cNvPr id="6437" name="Google Shape;6437;p6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64"/>
          <p:cNvGrpSpPr/>
          <p:nvPr/>
        </p:nvGrpSpPr>
        <p:grpSpPr>
          <a:xfrm>
            <a:off x="5301014" y="3672883"/>
            <a:ext cx="350079" cy="350079"/>
            <a:chOff x="3860400" y="3955025"/>
            <a:chExt cx="296175" cy="296175"/>
          </a:xfrm>
        </p:grpSpPr>
        <p:sp>
          <p:nvSpPr>
            <p:cNvPr id="6441" name="Google Shape;6441;p6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64"/>
          <p:cNvGrpSpPr/>
          <p:nvPr/>
        </p:nvGrpSpPr>
        <p:grpSpPr>
          <a:xfrm>
            <a:off x="7516230" y="2749281"/>
            <a:ext cx="355664" cy="349133"/>
            <a:chOff x="5716825" y="3235950"/>
            <a:chExt cx="300900" cy="295375"/>
          </a:xfrm>
        </p:grpSpPr>
        <p:sp>
          <p:nvSpPr>
            <p:cNvPr id="6447" name="Google Shape;6447;p6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64"/>
          <p:cNvGrpSpPr/>
          <p:nvPr/>
        </p:nvGrpSpPr>
        <p:grpSpPr>
          <a:xfrm>
            <a:off x="7529261" y="3207969"/>
            <a:ext cx="329601" cy="327739"/>
            <a:chOff x="5727850" y="3609275"/>
            <a:chExt cx="278850" cy="277275"/>
          </a:xfrm>
        </p:grpSpPr>
        <p:sp>
          <p:nvSpPr>
            <p:cNvPr id="6452" name="Google Shape;6452;p6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64"/>
          <p:cNvGrpSpPr/>
          <p:nvPr/>
        </p:nvGrpSpPr>
        <p:grpSpPr>
          <a:xfrm>
            <a:off x="7540446" y="3673356"/>
            <a:ext cx="307231" cy="349133"/>
            <a:chOff x="5736525" y="3963700"/>
            <a:chExt cx="259925" cy="295375"/>
          </a:xfrm>
        </p:grpSpPr>
        <p:sp>
          <p:nvSpPr>
            <p:cNvPr id="6458" name="Google Shape;6458;p6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64"/>
          <p:cNvGrpSpPr/>
          <p:nvPr/>
        </p:nvGrpSpPr>
        <p:grpSpPr>
          <a:xfrm>
            <a:off x="6632026" y="4122683"/>
            <a:ext cx="351024" cy="350079"/>
            <a:chOff x="6553275" y="3604550"/>
            <a:chExt cx="296975" cy="296175"/>
          </a:xfrm>
        </p:grpSpPr>
        <p:sp>
          <p:nvSpPr>
            <p:cNvPr id="6466" name="Google Shape;6466;p6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2" name="Google Shape;6472;p6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Business Icons</a:t>
            </a:r>
            <a:endParaRPr sz="2400">
              <a:solidFill>
                <a:schemeClr val="lt1"/>
              </a:solidFill>
            </a:endParaRPr>
          </a:p>
        </p:txBody>
      </p:sp>
      <p:sp>
        <p:nvSpPr>
          <p:cNvPr id="6473" name="Google Shape;6473;p6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77" name="Shape 6477"/>
        <p:cNvGrpSpPr/>
        <p:nvPr/>
      </p:nvGrpSpPr>
      <p:grpSpPr>
        <a:xfrm>
          <a:off x="0" y="0"/>
          <a:ext cx="0" cy="0"/>
          <a:chOff x="0" y="0"/>
          <a:chExt cx="0" cy="0"/>
        </a:xfrm>
      </p:grpSpPr>
      <p:grpSp>
        <p:nvGrpSpPr>
          <p:cNvPr id="6478" name="Google Shape;6478;p65"/>
          <p:cNvGrpSpPr/>
          <p:nvPr/>
        </p:nvGrpSpPr>
        <p:grpSpPr>
          <a:xfrm>
            <a:off x="859032" y="1380546"/>
            <a:ext cx="294401" cy="353645"/>
            <a:chOff x="-35814600" y="3202075"/>
            <a:chExt cx="242625" cy="291450"/>
          </a:xfrm>
        </p:grpSpPr>
        <p:sp>
          <p:nvSpPr>
            <p:cNvPr id="6479" name="Google Shape;6479;p6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65"/>
          <p:cNvGrpSpPr/>
          <p:nvPr/>
        </p:nvGrpSpPr>
        <p:grpSpPr>
          <a:xfrm>
            <a:off x="829410" y="1821466"/>
            <a:ext cx="353645" cy="353888"/>
            <a:chOff x="-35839800" y="3561025"/>
            <a:chExt cx="291450" cy="291650"/>
          </a:xfrm>
        </p:grpSpPr>
        <p:sp>
          <p:nvSpPr>
            <p:cNvPr id="6487" name="Google Shape;6487;p6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4" name="Google Shape;6494;p65"/>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5" name="Google Shape;6495;p65"/>
          <p:cNvGrpSpPr/>
          <p:nvPr/>
        </p:nvGrpSpPr>
        <p:grpSpPr>
          <a:xfrm>
            <a:off x="3066955" y="1380546"/>
            <a:ext cx="353645" cy="353645"/>
            <a:chOff x="-34003850" y="3227275"/>
            <a:chExt cx="291450" cy="291450"/>
          </a:xfrm>
        </p:grpSpPr>
        <p:sp>
          <p:nvSpPr>
            <p:cNvPr id="6496" name="Google Shape;6496;p6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65"/>
          <p:cNvGrpSpPr/>
          <p:nvPr/>
        </p:nvGrpSpPr>
        <p:grpSpPr>
          <a:xfrm>
            <a:off x="3066485" y="1821238"/>
            <a:ext cx="354586" cy="354343"/>
            <a:chOff x="-34004625" y="3585850"/>
            <a:chExt cx="292225" cy="292025"/>
          </a:xfrm>
        </p:grpSpPr>
        <p:sp>
          <p:nvSpPr>
            <p:cNvPr id="6502" name="Google Shape;6502;p6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65"/>
          <p:cNvGrpSpPr/>
          <p:nvPr/>
        </p:nvGrpSpPr>
        <p:grpSpPr>
          <a:xfrm>
            <a:off x="3066000" y="2256439"/>
            <a:ext cx="355557" cy="354616"/>
            <a:chOff x="-34005425" y="3945575"/>
            <a:chExt cx="293025" cy="292250"/>
          </a:xfrm>
        </p:grpSpPr>
        <p:sp>
          <p:nvSpPr>
            <p:cNvPr id="6508" name="Google Shape;6508;p6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65"/>
          <p:cNvGrpSpPr/>
          <p:nvPr/>
        </p:nvGrpSpPr>
        <p:grpSpPr>
          <a:xfrm>
            <a:off x="1713099" y="2729615"/>
            <a:ext cx="358408" cy="355557"/>
            <a:chOff x="-32174975" y="3192625"/>
            <a:chExt cx="295375" cy="293025"/>
          </a:xfrm>
        </p:grpSpPr>
        <p:sp>
          <p:nvSpPr>
            <p:cNvPr id="6512" name="Google Shape;6512;p6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6" name="Google Shape;6516;p65"/>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5"/>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8" name="Google Shape;6518;p65"/>
          <p:cNvGrpSpPr/>
          <p:nvPr/>
        </p:nvGrpSpPr>
        <p:grpSpPr>
          <a:xfrm>
            <a:off x="3952249" y="2730570"/>
            <a:ext cx="354586" cy="353645"/>
            <a:chOff x="-30345325" y="3184750"/>
            <a:chExt cx="292225" cy="291450"/>
          </a:xfrm>
        </p:grpSpPr>
        <p:sp>
          <p:nvSpPr>
            <p:cNvPr id="6519" name="Google Shape;6519;p6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65"/>
          <p:cNvGrpSpPr/>
          <p:nvPr/>
        </p:nvGrpSpPr>
        <p:grpSpPr>
          <a:xfrm>
            <a:off x="1277001" y="1380546"/>
            <a:ext cx="353645" cy="353645"/>
            <a:chOff x="-35481425" y="3202075"/>
            <a:chExt cx="291450" cy="291450"/>
          </a:xfrm>
        </p:grpSpPr>
        <p:sp>
          <p:nvSpPr>
            <p:cNvPr id="6525" name="Google Shape;6525;p6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65"/>
          <p:cNvGrpSpPr/>
          <p:nvPr/>
        </p:nvGrpSpPr>
        <p:grpSpPr>
          <a:xfrm>
            <a:off x="1276531" y="1822072"/>
            <a:ext cx="354586" cy="352675"/>
            <a:chOff x="-35482200" y="3561225"/>
            <a:chExt cx="292225" cy="290650"/>
          </a:xfrm>
        </p:grpSpPr>
        <p:sp>
          <p:nvSpPr>
            <p:cNvPr id="6533" name="Google Shape;6533;p6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6" name="Google Shape;6536;p65"/>
          <p:cNvGrpSpPr/>
          <p:nvPr/>
        </p:nvGrpSpPr>
        <p:grpSpPr>
          <a:xfrm>
            <a:off x="1277001" y="2256940"/>
            <a:ext cx="353645" cy="353615"/>
            <a:chOff x="-35481425" y="3919600"/>
            <a:chExt cx="291450" cy="291425"/>
          </a:xfrm>
        </p:grpSpPr>
        <p:sp>
          <p:nvSpPr>
            <p:cNvPr id="6537" name="Google Shape;6537;p6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65"/>
          <p:cNvGrpSpPr/>
          <p:nvPr/>
        </p:nvGrpSpPr>
        <p:grpSpPr>
          <a:xfrm>
            <a:off x="3512636" y="1381031"/>
            <a:ext cx="357468" cy="352675"/>
            <a:chOff x="-33645475" y="3228075"/>
            <a:chExt cx="294600" cy="290650"/>
          </a:xfrm>
        </p:grpSpPr>
        <p:sp>
          <p:nvSpPr>
            <p:cNvPr id="6546" name="Google Shape;6546;p6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65"/>
          <p:cNvGrpSpPr/>
          <p:nvPr/>
        </p:nvGrpSpPr>
        <p:grpSpPr>
          <a:xfrm>
            <a:off x="3513606" y="1821116"/>
            <a:ext cx="355526" cy="354586"/>
            <a:chOff x="-33646250" y="3586425"/>
            <a:chExt cx="293000" cy="292225"/>
          </a:xfrm>
        </p:grpSpPr>
        <p:sp>
          <p:nvSpPr>
            <p:cNvPr id="6554" name="Google Shape;6554;p6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65"/>
          <p:cNvGrpSpPr/>
          <p:nvPr/>
        </p:nvGrpSpPr>
        <p:grpSpPr>
          <a:xfrm>
            <a:off x="3514076" y="2255969"/>
            <a:ext cx="354586" cy="355557"/>
            <a:chOff x="-33645475" y="3944800"/>
            <a:chExt cx="292225" cy="293025"/>
          </a:xfrm>
        </p:grpSpPr>
        <p:sp>
          <p:nvSpPr>
            <p:cNvPr id="6557" name="Google Shape;6557;p6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65"/>
          <p:cNvGrpSpPr/>
          <p:nvPr/>
        </p:nvGrpSpPr>
        <p:grpSpPr>
          <a:xfrm>
            <a:off x="2167295" y="2729706"/>
            <a:ext cx="352675" cy="355375"/>
            <a:chOff x="-31809525" y="3192625"/>
            <a:chExt cx="290650" cy="292875"/>
          </a:xfrm>
        </p:grpSpPr>
        <p:sp>
          <p:nvSpPr>
            <p:cNvPr id="6568" name="Google Shape;6568;p6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65"/>
          <p:cNvGrpSpPr/>
          <p:nvPr/>
        </p:nvGrpSpPr>
        <p:grpSpPr>
          <a:xfrm>
            <a:off x="2166810" y="3200258"/>
            <a:ext cx="353645" cy="355557"/>
            <a:chOff x="-31811100" y="3550975"/>
            <a:chExt cx="291450" cy="293025"/>
          </a:xfrm>
        </p:grpSpPr>
        <p:sp>
          <p:nvSpPr>
            <p:cNvPr id="6573" name="Google Shape;6573;p6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65"/>
          <p:cNvGrpSpPr/>
          <p:nvPr/>
        </p:nvGrpSpPr>
        <p:grpSpPr>
          <a:xfrm>
            <a:off x="2160606" y="3664562"/>
            <a:ext cx="366052" cy="356831"/>
            <a:chOff x="-31817400" y="3910025"/>
            <a:chExt cx="301675" cy="294075"/>
          </a:xfrm>
        </p:grpSpPr>
        <p:sp>
          <p:nvSpPr>
            <p:cNvPr id="6581" name="Google Shape;6581;p6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65"/>
          <p:cNvGrpSpPr/>
          <p:nvPr/>
        </p:nvGrpSpPr>
        <p:grpSpPr>
          <a:xfrm>
            <a:off x="3952234" y="3200743"/>
            <a:ext cx="354616" cy="354586"/>
            <a:chOff x="-30354000" y="3569100"/>
            <a:chExt cx="292250" cy="292225"/>
          </a:xfrm>
        </p:grpSpPr>
        <p:sp>
          <p:nvSpPr>
            <p:cNvPr id="6585" name="Google Shape;6585;p6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65"/>
          <p:cNvGrpSpPr/>
          <p:nvPr/>
        </p:nvGrpSpPr>
        <p:grpSpPr>
          <a:xfrm>
            <a:off x="1730812" y="1380546"/>
            <a:ext cx="342148" cy="353645"/>
            <a:chOff x="-35118325" y="3202075"/>
            <a:chExt cx="281975" cy="291450"/>
          </a:xfrm>
        </p:grpSpPr>
        <p:sp>
          <p:nvSpPr>
            <p:cNvPr id="6592" name="Google Shape;6592;p6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65"/>
          <p:cNvGrpSpPr/>
          <p:nvPr/>
        </p:nvGrpSpPr>
        <p:grpSpPr>
          <a:xfrm>
            <a:off x="1724593" y="1821799"/>
            <a:ext cx="354586" cy="353221"/>
            <a:chOff x="-35123050" y="3561225"/>
            <a:chExt cx="292225" cy="291100"/>
          </a:xfrm>
        </p:grpSpPr>
        <p:sp>
          <p:nvSpPr>
            <p:cNvPr id="6597" name="Google Shape;6597;p6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65"/>
          <p:cNvGrpSpPr/>
          <p:nvPr/>
        </p:nvGrpSpPr>
        <p:grpSpPr>
          <a:xfrm>
            <a:off x="1766652" y="2256940"/>
            <a:ext cx="270467" cy="353615"/>
            <a:chOff x="-35089175" y="3919600"/>
            <a:chExt cx="222900" cy="291425"/>
          </a:xfrm>
        </p:grpSpPr>
        <p:sp>
          <p:nvSpPr>
            <p:cNvPr id="6600" name="Google Shape;6600;p6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65"/>
          <p:cNvGrpSpPr/>
          <p:nvPr/>
        </p:nvGrpSpPr>
        <p:grpSpPr>
          <a:xfrm>
            <a:off x="3963648" y="1380303"/>
            <a:ext cx="336445" cy="354131"/>
            <a:chOff x="-33277650" y="3226875"/>
            <a:chExt cx="277275" cy="291850"/>
          </a:xfrm>
        </p:grpSpPr>
        <p:sp>
          <p:nvSpPr>
            <p:cNvPr id="6603" name="Google Shape;6603;p6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65"/>
          <p:cNvGrpSpPr/>
          <p:nvPr/>
        </p:nvGrpSpPr>
        <p:grpSpPr>
          <a:xfrm>
            <a:off x="3955048" y="1821587"/>
            <a:ext cx="353645" cy="353645"/>
            <a:chOff x="-33286325" y="3586425"/>
            <a:chExt cx="291450" cy="291450"/>
          </a:xfrm>
        </p:grpSpPr>
        <p:sp>
          <p:nvSpPr>
            <p:cNvPr id="6611" name="Google Shape;6611;p6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6" name="Google Shape;6616;p65"/>
          <p:cNvGrpSpPr/>
          <p:nvPr/>
        </p:nvGrpSpPr>
        <p:grpSpPr>
          <a:xfrm>
            <a:off x="3955048" y="2255969"/>
            <a:ext cx="353645" cy="355557"/>
            <a:chOff x="-33286325" y="3944800"/>
            <a:chExt cx="291450" cy="293025"/>
          </a:xfrm>
        </p:grpSpPr>
        <p:sp>
          <p:nvSpPr>
            <p:cNvPr id="6617" name="Google Shape;6617;p6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65"/>
          <p:cNvGrpSpPr/>
          <p:nvPr/>
        </p:nvGrpSpPr>
        <p:grpSpPr>
          <a:xfrm>
            <a:off x="2613445" y="2729129"/>
            <a:ext cx="353645" cy="356527"/>
            <a:chOff x="-31452725" y="3191825"/>
            <a:chExt cx="291450" cy="293825"/>
          </a:xfrm>
        </p:grpSpPr>
        <p:sp>
          <p:nvSpPr>
            <p:cNvPr id="6622" name="Google Shape;6622;p6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65"/>
          <p:cNvGrpSpPr/>
          <p:nvPr/>
        </p:nvGrpSpPr>
        <p:grpSpPr>
          <a:xfrm>
            <a:off x="2612975" y="3200744"/>
            <a:ext cx="354586" cy="354586"/>
            <a:chOff x="-31452725" y="3551775"/>
            <a:chExt cx="292225" cy="292225"/>
          </a:xfrm>
        </p:grpSpPr>
        <p:sp>
          <p:nvSpPr>
            <p:cNvPr id="6627" name="Google Shape;6627;p6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1" name="Google Shape;6631;p65"/>
          <p:cNvGrpSpPr/>
          <p:nvPr/>
        </p:nvGrpSpPr>
        <p:grpSpPr>
          <a:xfrm>
            <a:off x="2611534" y="3664729"/>
            <a:ext cx="357468" cy="356497"/>
            <a:chOff x="-31455100" y="3909350"/>
            <a:chExt cx="294600" cy="293800"/>
          </a:xfrm>
        </p:grpSpPr>
        <p:sp>
          <p:nvSpPr>
            <p:cNvPr id="6632" name="Google Shape;6632;p6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65"/>
          <p:cNvGrpSpPr/>
          <p:nvPr/>
        </p:nvGrpSpPr>
        <p:grpSpPr>
          <a:xfrm>
            <a:off x="3952719" y="3665684"/>
            <a:ext cx="353645" cy="354586"/>
            <a:chOff x="-30345325" y="3918800"/>
            <a:chExt cx="291450" cy="292225"/>
          </a:xfrm>
        </p:grpSpPr>
        <p:sp>
          <p:nvSpPr>
            <p:cNvPr id="6635" name="Google Shape;6635;p6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65"/>
          <p:cNvGrpSpPr/>
          <p:nvPr/>
        </p:nvGrpSpPr>
        <p:grpSpPr>
          <a:xfrm>
            <a:off x="2172184" y="1821587"/>
            <a:ext cx="353645" cy="353645"/>
            <a:chOff x="-34763900" y="3561225"/>
            <a:chExt cx="291450" cy="291450"/>
          </a:xfrm>
        </p:grpSpPr>
        <p:sp>
          <p:nvSpPr>
            <p:cNvPr id="6641" name="Google Shape;6641;p6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4" name="Google Shape;6644;p65"/>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5" name="Google Shape;6645;p65"/>
          <p:cNvGrpSpPr/>
          <p:nvPr/>
        </p:nvGrpSpPr>
        <p:grpSpPr>
          <a:xfrm>
            <a:off x="827081" y="2730099"/>
            <a:ext cx="354586" cy="354586"/>
            <a:chOff x="-32927950" y="3227275"/>
            <a:chExt cx="292225" cy="292225"/>
          </a:xfrm>
        </p:grpSpPr>
        <p:sp>
          <p:nvSpPr>
            <p:cNvPr id="6646" name="Google Shape;6646;p6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65"/>
          <p:cNvGrpSpPr/>
          <p:nvPr/>
        </p:nvGrpSpPr>
        <p:grpSpPr>
          <a:xfrm>
            <a:off x="826596" y="3201213"/>
            <a:ext cx="355557" cy="353645"/>
            <a:chOff x="-32927950" y="3586425"/>
            <a:chExt cx="293025" cy="291450"/>
          </a:xfrm>
        </p:grpSpPr>
        <p:sp>
          <p:nvSpPr>
            <p:cNvPr id="6652" name="Google Shape;6652;p6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7" name="Google Shape;6657;p65"/>
          <p:cNvGrpSpPr/>
          <p:nvPr/>
        </p:nvGrpSpPr>
        <p:grpSpPr>
          <a:xfrm>
            <a:off x="827081" y="3665198"/>
            <a:ext cx="354586" cy="355557"/>
            <a:chOff x="-32927950" y="3944800"/>
            <a:chExt cx="292225" cy="293025"/>
          </a:xfrm>
        </p:grpSpPr>
        <p:sp>
          <p:nvSpPr>
            <p:cNvPr id="6658" name="Google Shape;6658;p6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65"/>
          <p:cNvGrpSpPr/>
          <p:nvPr/>
        </p:nvGrpSpPr>
        <p:grpSpPr>
          <a:xfrm>
            <a:off x="3055873" y="2730449"/>
            <a:ext cx="354586" cy="353888"/>
            <a:chOff x="-31094350" y="3194000"/>
            <a:chExt cx="292225" cy="291650"/>
          </a:xfrm>
        </p:grpSpPr>
        <p:sp>
          <p:nvSpPr>
            <p:cNvPr id="6668" name="Google Shape;6668;p6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6" name="Google Shape;6676;p65"/>
          <p:cNvGrpSpPr/>
          <p:nvPr/>
        </p:nvGrpSpPr>
        <p:grpSpPr>
          <a:xfrm>
            <a:off x="3056343" y="3200941"/>
            <a:ext cx="353645" cy="354191"/>
            <a:chOff x="-31093575" y="3552550"/>
            <a:chExt cx="291450" cy="291900"/>
          </a:xfrm>
        </p:grpSpPr>
        <p:sp>
          <p:nvSpPr>
            <p:cNvPr id="6677" name="Google Shape;6677;p6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65"/>
          <p:cNvGrpSpPr/>
          <p:nvPr/>
        </p:nvGrpSpPr>
        <p:grpSpPr>
          <a:xfrm>
            <a:off x="2182711" y="1380546"/>
            <a:ext cx="332593" cy="353645"/>
            <a:chOff x="-34755225" y="3202075"/>
            <a:chExt cx="274100" cy="291450"/>
          </a:xfrm>
        </p:grpSpPr>
        <p:sp>
          <p:nvSpPr>
            <p:cNvPr id="6682" name="Google Shape;6682;p6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65"/>
          <p:cNvGrpSpPr/>
          <p:nvPr/>
        </p:nvGrpSpPr>
        <p:grpSpPr>
          <a:xfrm>
            <a:off x="3056343" y="3666169"/>
            <a:ext cx="353645" cy="353615"/>
            <a:chOff x="-31093575" y="3911725"/>
            <a:chExt cx="291450" cy="291425"/>
          </a:xfrm>
        </p:grpSpPr>
        <p:sp>
          <p:nvSpPr>
            <p:cNvPr id="6690" name="Google Shape;6690;p6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65"/>
          <p:cNvGrpSpPr/>
          <p:nvPr/>
        </p:nvGrpSpPr>
        <p:grpSpPr>
          <a:xfrm>
            <a:off x="2165773" y="4123136"/>
            <a:ext cx="356497" cy="354586"/>
            <a:chOff x="-29946000" y="3183175"/>
            <a:chExt cx="293800" cy="292225"/>
          </a:xfrm>
        </p:grpSpPr>
        <p:sp>
          <p:nvSpPr>
            <p:cNvPr id="6693" name="Google Shape;6693;p6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65"/>
          <p:cNvGrpSpPr/>
          <p:nvPr/>
        </p:nvGrpSpPr>
        <p:grpSpPr>
          <a:xfrm>
            <a:off x="2610305" y="1380289"/>
            <a:ext cx="358408" cy="354161"/>
            <a:chOff x="-34408675" y="3202075"/>
            <a:chExt cx="295375" cy="291875"/>
          </a:xfrm>
        </p:grpSpPr>
        <p:sp>
          <p:nvSpPr>
            <p:cNvPr id="6700" name="Google Shape;6700;p6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65"/>
          <p:cNvGrpSpPr/>
          <p:nvPr/>
        </p:nvGrpSpPr>
        <p:grpSpPr>
          <a:xfrm>
            <a:off x="2612216" y="1820283"/>
            <a:ext cx="354586" cy="356254"/>
            <a:chOff x="-34405525" y="3558075"/>
            <a:chExt cx="292225" cy="293600"/>
          </a:xfrm>
        </p:grpSpPr>
        <p:sp>
          <p:nvSpPr>
            <p:cNvPr id="6705" name="Google Shape;6705;p6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65"/>
          <p:cNvGrpSpPr/>
          <p:nvPr/>
        </p:nvGrpSpPr>
        <p:grpSpPr>
          <a:xfrm>
            <a:off x="2611730" y="2256940"/>
            <a:ext cx="355557" cy="353615"/>
            <a:chOff x="-34406325" y="3919600"/>
            <a:chExt cx="293025" cy="291425"/>
          </a:xfrm>
        </p:grpSpPr>
        <p:sp>
          <p:nvSpPr>
            <p:cNvPr id="6709" name="Google Shape;6709;p6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65"/>
          <p:cNvGrpSpPr/>
          <p:nvPr/>
        </p:nvGrpSpPr>
        <p:grpSpPr>
          <a:xfrm>
            <a:off x="1275628" y="2736303"/>
            <a:ext cx="353645" cy="342179"/>
            <a:chOff x="-32568800" y="3232000"/>
            <a:chExt cx="291450" cy="282000"/>
          </a:xfrm>
        </p:grpSpPr>
        <p:sp>
          <p:nvSpPr>
            <p:cNvPr id="6717" name="Google Shape;6717;p6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65"/>
          <p:cNvGrpSpPr/>
          <p:nvPr/>
        </p:nvGrpSpPr>
        <p:grpSpPr>
          <a:xfrm>
            <a:off x="1275158" y="3201213"/>
            <a:ext cx="354586" cy="353645"/>
            <a:chOff x="-32569575" y="3586425"/>
            <a:chExt cx="292225" cy="291450"/>
          </a:xfrm>
        </p:grpSpPr>
        <p:sp>
          <p:nvSpPr>
            <p:cNvPr id="6720" name="Google Shape;6720;p6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65"/>
          <p:cNvGrpSpPr/>
          <p:nvPr/>
        </p:nvGrpSpPr>
        <p:grpSpPr>
          <a:xfrm>
            <a:off x="1266073" y="3665805"/>
            <a:ext cx="372756" cy="354343"/>
            <a:chOff x="-32576675" y="3944600"/>
            <a:chExt cx="307200" cy="292025"/>
          </a:xfrm>
        </p:grpSpPr>
        <p:sp>
          <p:nvSpPr>
            <p:cNvPr id="6723" name="Google Shape;6723;p6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65"/>
          <p:cNvGrpSpPr/>
          <p:nvPr/>
        </p:nvGrpSpPr>
        <p:grpSpPr>
          <a:xfrm>
            <a:off x="3511040" y="2730100"/>
            <a:ext cx="354586" cy="354586"/>
            <a:chOff x="-30735200" y="3192625"/>
            <a:chExt cx="292225" cy="292225"/>
          </a:xfrm>
        </p:grpSpPr>
        <p:sp>
          <p:nvSpPr>
            <p:cNvPr id="6726" name="Google Shape;6726;p6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65"/>
          <p:cNvGrpSpPr/>
          <p:nvPr/>
        </p:nvGrpSpPr>
        <p:grpSpPr>
          <a:xfrm>
            <a:off x="3511040" y="3201532"/>
            <a:ext cx="354586" cy="353008"/>
            <a:chOff x="-30735200" y="3552550"/>
            <a:chExt cx="292225" cy="290925"/>
          </a:xfrm>
        </p:grpSpPr>
        <p:sp>
          <p:nvSpPr>
            <p:cNvPr id="6734" name="Google Shape;6734;p6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65"/>
          <p:cNvGrpSpPr/>
          <p:nvPr/>
        </p:nvGrpSpPr>
        <p:grpSpPr>
          <a:xfrm>
            <a:off x="3511040" y="3666154"/>
            <a:ext cx="354586" cy="353645"/>
            <a:chOff x="-30735200" y="3910925"/>
            <a:chExt cx="292225" cy="291450"/>
          </a:xfrm>
        </p:grpSpPr>
        <p:sp>
          <p:nvSpPr>
            <p:cNvPr id="6737" name="Google Shape;6737;p6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9" name="Google Shape;6739;p65"/>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0" name="Google Shape;6740;p65"/>
          <p:cNvGrpSpPr/>
          <p:nvPr/>
        </p:nvGrpSpPr>
        <p:grpSpPr>
          <a:xfrm>
            <a:off x="4864547" y="1375808"/>
            <a:ext cx="358971" cy="359224"/>
            <a:chOff x="-57956275" y="3197925"/>
            <a:chExt cx="319000" cy="319225"/>
          </a:xfrm>
        </p:grpSpPr>
        <p:sp>
          <p:nvSpPr>
            <p:cNvPr id="6741" name="Google Shape;6741;p6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8" name="Google Shape;6748;p65"/>
          <p:cNvGrpSpPr/>
          <p:nvPr/>
        </p:nvGrpSpPr>
        <p:grpSpPr>
          <a:xfrm>
            <a:off x="4886701" y="1832234"/>
            <a:ext cx="314662" cy="358971"/>
            <a:chOff x="-57940525" y="3590375"/>
            <a:chExt cx="279625" cy="319000"/>
          </a:xfrm>
        </p:grpSpPr>
        <p:sp>
          <p:nvSpPr>
            <p:cNvPr id="6749" name="Google Shape;6749;p6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65"/>
          <p:cNvGrpSpPr/>
          <p:nvPr/>
        </p:nvGrpSpPr>
        <p:grpSpPr>
          <a:xfrm>
            <a:off x="4857582" y="2273605"/>
            <a:ext cx="358099" cy="358999"/>
            <a:chOff x="-57959425" y="3982600"/>
            <a:chExt cx="318225" cy="319025"/>
          </a:xfrm>
        </p:grpSpPr>
        <p:sp>
          <p:nvSpPr>
            <p:cNvPr id="6755" name="Google Shape;6755;p6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65"/>
          <p:cNvGrpSpPr/>
          <p:nvPr/>
        </p:nvGrpSpPr>
        <p:grpSpPr>
          <a:xfrm>
            <a:off x="7057749" y="1376934"/>
            <a:ext cx="357226" cy="357226"/>
            <a:chOff x="-55987225" y="3198925"/>
            <a:chExt cx="317450" cy="317450"/>
          </a:xfrm>
        </p:grpSpPr>
        <p:sp>
          <p:nvSpPr>
            <p:cNvPr id="6760" name="Google Shape;6760;p6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4" name="Google Shape;6764;p65"/>
          <p:cNvGrpSpPr/>
          <p:nvPr/>
        </p:nvGrpSpPr>
        <p:grpSpPr>
          <a:xfrm>
            <a:off x="7057749" y="1832965"/>
            <a:ext cx="357226" cy="357367"/>
            <a:chOff x="-55987225" y="3591025"/>
            <a:chExt cx="317450" cy="317575"/>
          </a:xfrm>
        </p:grpSpPr>
        <p:sp>
          <p:nvSpPr>
            <p:cNvPr id="6765" name="Google Shape;6765;p6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65"/>
          <p:cNvGrpSpPr/>
          <p:nvPr/>
        </p:nvGrpSpPr>
        <p:grpSpPr>
          <a:xfrm>
            <a:off x="7071665" y="2273605"/>
            <a:ext cx="358999" cy="358999"/>
            <a:chOff x="-55988800" y="3982600"/>
            <a:chExt cx="319025" cy="319025"/>
          </a:xfrm>
        </p:grpSpPr>
        <p:sp>
          <p:nvSpPr>
            <p:cNvPr id="6771" name="Google Shape;6771;p6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65"/>
          <p:cNvGrpSpPr/>
          <p:nvPr/>
        </p:nvGrpSpPr>
        <p:grpSpPr>
          <a:xfrm>
            <a:off x="5730184" y="2731562"/>
            <a:ext cx="356326" cy="358971"/>
            <a:chOff x="-54026025" y="3192625"/>
            <a:chExt cx="316650" cy="319000"/>
          </a:xfrm>
        </p:grpSpPr>
        <p:sp>
          <p:nvSpPr>
            <p:cNvPr id="6777" name="Google Shape;6777;p6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65"/>
          <p:cNvGrpSpPr/>
          <p:nvPr/>
        </p:nvGrpSpPr>
        <p:grpSpPr>
          <a:xfrm>
            <a:off x="5750130" y="3202536"/>
            <a:ext cx="316434" cy="358099"/>
            <a:chOff x="-54007925" y="3584850"/>
            <a:chExt cx="281200" cy="318225"/>
          </a:xfrm>
        </p:grpSpPr>
        <p:sp>
          <p:nvSpPr>
            <p:cNvPr id="6786" name="Google Shape;6786;p6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65"/>
          <p:cNvGrpSpPr/>
          <p:nvPr/>
        </p:nvGrpSpPr>
        <p:grpSpPr>
          <a:xfrm>
            <a:off x="5750130" y="3664421"/>
            <a:ext cx="316434" cy="358914"/>
            <a:chOff x="-54007925" y="3975575"/>
            <a:chExt cx="281200" cy="318950"/>
          </a:xfrm>
        </p:grpSpPr>
        <p:sp>
          <p:nvSpPr>
            <p:cNvPr id="6793" name="Google Shape;6793;p6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65"/>
          <p:cNvGrpSpPr/>
          <p:nvPr/>
        </p:nvGrpSpPr>
        <p:grpSpPr>
          <a:xfrm>
            <a:off x="7984996" y="2748891"/>
            <a:ext cx="274770" cy="358492"/>
            <a:chOff x="-52005775" y="3208025"/>
            <a:chExt cx="244175" cy="318575"/>
          </a:xfrm>
        </p:grpSpPr>
        <p:sp>
          <p:nvSpPr>
            <p:cNvPr id="6798" name="Google Shape;6798;p6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65"/>
          <p:cNvGrpSpPr/>
          <p:nvPr/>
        </p:nvGrpSpPr>
        <p:grpSpPr>
          <a:xfrm>
            <a:off x="5291462" y="1376934"/>
            <a:ext cx="358099" cy="358099"/>
            <a:chOff x="-57568775" y="3198925"/>
            <a:chExt cx="318225" cy="318225"/>
          </a:xfrm>
        </p:grpSpPr>
        <p:sp>
          <p:nvSpPr>
            <p:cNvPr id="6810" name="Google Shape;6810;p6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65"/>
          <p:cNvGrpSpPr/>
          <p:nvPr/>
        </p:nvGrpSpPr>
        <p:grpSpPr>
          <a:xfrm>
            <a:off x="5313181" y="1832234"/>
            <a:ext cx="314662" cy="358099"/>
            <a:chOff x="-57549075" y="3590375"/>
            <a:chExt cx="279625" cy="318225"/>
          </a:xfrm>
        </p:grpSpPr>
        <p:sp>
          <p:nvSpPr>
            <p:cNvPr id="6817" name="Google Shape;6817;p6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65"/>
          <p:cNvGrpSpPr/>
          <p:nvPr/>
        </p:nvGrpSpPr>
        <p:grpSpPr>
          <a:xfrm>
            <a:off x="5305378" y="2273605"/>
            <a:ext cx="359871" cy="359871"/>
            <a:chOff x="-57570350" y="3982600"/>
            <a:chExt cx="319800" cy="319800"/>
          </a:xfrm>
        </p:grpSpPr>
        <p:sp>
          <p:nvSpPr>
            <p:cNvPr id="6822" name="Google Shape;6822;p6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65"/>
          <p:cNvGrpSpPr/>
          <p:nvPr/>
        </p:nvGrpSpPr>
        <p:grpSpPr>
          <a:xfrm>
            <a:off x="7520416" y="1376033"/>
            <a:ext cx="314662" cy="358999"/>
            <a:chOff x="-55576850" y="3198125"/>
            <a:chExt cx="279625" cy="319025"/>
          </a:xfrm>
        </p:grpSpPr>
        <p:sp>
          <p:nvSpPr>
            <p:cNvPr id="6827" name="Google Shape;6827;p6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65"/>
          <p:cNvGrpSpPr/>
          <p:nvPr/>
        </p:nvGrpSpPr>
        <p:grpSpPr>
          <a:xfrm>
            <a:off x="7497812" y="1832009"/>
            <a:ext cx="359871" cy="358324"/>
            <a:chOff x="-55596550" y="3590175"/>
            <a:chExt cx="319800" cy="318425"/>
          </a:xfrm>
        </p:grpSpPr>
        <p:sp>
          <p:nvSpPr>
            <p:cNvPr id="6832" name="Google Shape;6832;p6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65"/>
          <p:cNvGrpSpPr/>
          <p:nvPr/>
        </p:nvGrpSpPr>
        <p:grpSpPr>
          <a:xfrm>
            <a:off x="7513049" y="2273351"/>
            <a:ext cx="358999" cy="359252"/>
            <a:chOff x="-55595775" y="3982375"/>
            <a:chExt cx="319025" cy="319250"/>
          </a:xfrm>
        </p:grpSpPr>
        <p:sp>
          <p:nvSpPr>
            <p:cNvPr id="6837" name="Google Shape;6837;p6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65"/>
          <p:cNvGrpSpPr/>
          <p:nvPr/>
        </p:nvGrpSpPr>
        <p:grpSpPr>
          <a:xfrm>
            <a:off x="6170232" y="2731562"/>
            <a:ext cx="358999" cy="358099"/>
            <a:chOff x="-53635375" y="3192625"/>
            <a:chExt cx="319025" cy="318225"/>
          </a:xfrm>
        </p:grpSpPr>
        <p:sp>
          <p:nvSpPr>
            <p:cNvPr id="6844" name="Google Shape;6844;p6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65"/>
          <p:cNvGrpSpPr/>
          <p:nvPr/>
        </p:nvGrpSpPr>
        <p:grpSpPr>
          <a:xfrm>
            <a:off x="6192401" y="3202536"/>
            <a:ext cx="314662" cy="358999"/>
            <a:chOff x="-53615675" y="3584850"/>
            <a:chExt cx="279625" cy="319025"/>
          </a:xfrm>
        </p:grpSpPr>
        <p:sp>
          <p:nvSpPr>
            <p:cNvPr id="6848" name="Google Shape;6848;p6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65"/>
          <p:cNvGrpSpPr/>
          <p:nvPr/>
        </p:nvGrpSpPr>
        <p:grpSpPr>
          <a:xfrm>
            <a:off x="6170246" y="3665461"/>
            <a:ext cx="358971" cy="357874"/>
            <a:chOff x="-53634575" y="3976500"/>
            <a:chExt cx="319000" cy="318025"/>
          </a:xfrm>
        </p:grpSpPr>
        <p:sp>
          <p:nvSpPr>
            <p:cNvPr id="6852" name="Google Shape;6852;p6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65"/>
          <p:cNvGrpSpPr/>
          <p:nvPr/>
        </p:nvGrpSpPr>
        <p:grpSpPr>
          <a:xfrm>
            <a:off x="7965050" y="3208415"/>
            <a:ext cx="314662" cy="358436"/>
            <a:chOff x="-52023900" y="3590075"/>
            <a:chExt cx="279625" cy="318525"/>
          </a:xfrm>
        </p:grpSpPr>
        <p:sp>
          <p:nvSpPr>
            <p:cNvPr id="6861" name="Google Shape;6861;p6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65"/>
          <p:cNvGrpSpPr/>
          <p:nvPr/>
        </p:nvGrpSpPr>
        <p:grpSpPr>
          <a:xfrm>
            <a:off x="5728292" y="1376934"/>
            <a:ext cx="358971" cy="358971"/>
            <a:chOff x="-57173375" y="3198925"/>
            <a:chExt cx="319000" cy="319000"/>
          </a:xfrm>
        </p:grpSpPr>
        <p:sp>
          <p:nvSpPr>
            <p:cNvPr id="6869" name="Google Shape;6869;p6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3" name="Google Shape;6873;p65"/>
          <p:cNvGrpSpPr/>
          <p:nvPr/>
        </p:nvGrpSpPr>
        <p:grpSpPr>
          <a:xfrm>
            <a:off x="5729178" y="1854374"/>
            <a:ext cx="357198" cy="314690"/>
            <a:chOff x="-57176525" y="3610050"/>
            <a:chExt cx="317425" cy="279650"/>
          </a:xfrm>
        </p:grpSpPr>
        <p:sp>
          <p:nvSpPr>
            <p:cNvPr id="6874" name="Google Shape;6874;p6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65"/>
          <p:cNvGrpSpPr/>
          <p:nvPr/>
        </p:nvGrpSpPr>
        <p:grpSpPr>
          <a:xfrm>
            <a:off x="7939633" y="1376934"/>
            <a:ext cx="358099" cy="356326"/>
            <a:chOff x="-55202750" y="3198925"/>
            <a:chExt cx="318225" cy="316650"/>
          </a:xfrm>
        </p:grpSpPr>
        <p:sp>
          <p:nvSpPr>
            <p:cNvPr id="6880" name="Google Shape;6880;p6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65"/>
          <p:cNvGrpSpPr/>
          <p:nvPr/>
        </p:nvGrpSpPr>
        <p:grpSpPr>
          <a:xfrm>
            <a:off x="7950267" y="1832234"/>
            <a:ext cx="336830" cy="358099"/>
            <a:chOff x="-55194875" y="3590375"/>
            <a:chExt cx="299325" cy="318225"/>
          </a:xfrm>
        </p:grpSpPr>
        <p:sp>
          <p:nvSpPr>
            <p:cNvPr id="6883" name="Google Shape;6883;p6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65"/>
          <p:cNvGrpSpPr/>
          <p:nvPr/>
        </p:nvGrpSpPr>
        <p:grpSpPr>
          <a:xfrm>
            <a:off x="7954884" y="2274505"/>
            <a:ext cx="357198" cy="357198"/>
            <a:chOff x="-55203525" y="3983400"/>
            <a:chExt cx="317425" cy="317425"/>
          </a:xfrm>
        </p:grpSpPr>
        <p:sp>
          <p:nvSpPr>
            <p:cNvPr id="6889" name="Google Shape;6889;p6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65"/>
          <p:cNvGrpSpPr/>
          <p:nvPr/>
        </p:nvGrpSpPr>
        <p:grpSpPr>
          <a:xfrm>
            <a:off x="6621365" y="2731562"/>
            <a:ext cx="335930" cy="358971"/>
            <a:chOff x="-53232900" y="3192625"/>
            <a:chExt cx="298525" cy="319000"/>
          </a:xfrm>
        </p:grpSpPr>
        <p:sp>
          <p:nvSpPr>
            <p:cNvPr id="6893" name="Google Shape;6893;p6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65"/>
          <p:cNvGrpSpPr/>
          <p:nvPr/>
        </p:nvGrpSpPr>
        <p:grpSpPr>
          <a:xfrm>
            <a:off x="6610731" y="3202536"/>
            <a:ext cx="357198" cy="356326"/>
            <a:chOff x="-53242350" y="3584850"/>
            <a:chExt cx="317425" cy="316650"/>
          </a:xfrm>
        </p:grpSpPr>
        <p:sp>
          <p:nvSpPr>
            <p:cNvPr id="6902" name="Google Shape;6902;p6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65"/>
          <p:cNvGrpSpPr/>
          <p:nvPr/>
        </p:nvGrpSpPr>
        <p:grpSpPr>
          <a:xfrm>
            <a:off x="6631999" y="3665236"/>
            <a:ext cx="314662" cy="358999"/>
            <a:chOff x="-53224225" y="3976300"/>
            <a:chExt cx="279625" cy="319025"/>
          </a:xfrm>
        </p:grpSpPr>
        <p:sp>
          <p:nvSpPr>
            <p:cNvPr id="6908" name="Google Shape;6908;p6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65"/>
          <p:cNvGrpSpPr/>
          <p:nvPr/>
        </p:nvGrpSpPr>
        <p:grpSpPr>
          <a:xfrm>
            <a:off x="7942896" y="3672917"/>
            <a:ext cx="358971" cy="358408"/>
            <a:chOff x="-52043575" y="3983125"/>
            <a:chExt cx="319000" cy="318500"/>
          </a:xfrm>
        </p:grpSpPr>
        <p:sp>
          <p:nvSpPr>
            <p:cNvPr id="6916" name="Google Shape;6916;p6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5" name="Google Shape;6925;p65"/>
          <p:cNvGrpSpPr/>
          <p:nvPr/>
        </p:nvGrpSpPr>
        <p:grpSpPr>
          <a:xfrm>
            <a:off x="6196836" y="1376934"/>
            <a:ext cx="314662" cy="358971"/>
            <a:chOff x="-56766175" y="3198925"/>
            <a:chExt cx="279625" cy="319000"/>
          </a:xfrm>
        </p:grpSpPr>
        <p:sp>
          <p:nvSpPr>
            <p:cNvPr id="6926" name="Google Shape;6926;p6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65"/>
          <p:cNvGrpSpPr/>
          <p:nvPr/>
        </p:nvGrpSpPr>
        <p:grpSpPr>
          <a:xfrm>
            <a:off x="6195950" y="1832234"/>
            <a:ext cx="316434" cy="358099"/>
            <a:chOff x="-56766175" y="3590375"/>
            <a:chExt cx="281200" cy="318225"/>
          </a:xfrm>
        </p:grpSpPr>
        <p:sp>
          <p:nvSpPr>
            <p:cNvPr id="6934" name="Google Shape;6934;p6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65"/>
          <p:cNvGrpSpPr/>
          <p:nvPr/>
        </p:nvGrpSpPr>
        <p:grpSpPr>
          <a:xfrm>
            <a:off x="6232906" y="2273605"/>
            <a:ext cx="272126" cy="358099"/>
            <a:chOff x="-56747275" y="3982600"/>
            <a:chExt cx="241825" cy="318225"/>
          </a:xfrm>
        </p:grpSpPr>
        <p:sp>
          <p:nvSpPr>
            <p:cNvPr id="6939" name="Google Shape;6939;p6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65"/>
          <p:cNvGrpSpPr/>
          <p:nvPr/>
        </p:nvGrpSpPr>
        <p:grpSpPr>
          <a:xfrm>
            <a:off x="4840657" y="3215842"/>
            <a:ext cx="358999" cy="342991"/>
            <a:chOff x="-54812875" y="3596675"/>
            <a:chExt cx="319025" cy="304800"/>
          </a:xfrm>
        </p:grpSpPr>
        <p:sp>
          <p:nvSpPr>
            <p:cNvPr id="6947" name="Google Shape;6947;p6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4" name="Google Shape;6954;p65"/>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5"/>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6" name="Google Shape;6956;p65"/>
          <p:cNvGrpSpPr/>
          <p:nvPr/>
        </p:nvGrpSpPr>
        <p:grpSpPr>
          <a:xfrm>
            <a:off x="4862826" y="3672326"/>
            <a:ext cx="314662" cy="358099"/>
            <a:chOff x="-54793175" y="3982600"/>
            <a:chExt cx="279625" cy="318225"/>
          </a:xfrm>
        </p:grpSpPr>
        <p:sp>
          <p:nvSpPr>
            <p:cNvPr id="6957" name="Google Shape;6957;p6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65"/>
          <p:cNvGrpSpPr/>
          <p:nvPr/>
        </p:nvGrpSpPr>
        <p:grpSpPr>
          <a:xfrm>
            <a:off x="7074284" y="2731562"/>
            <a:ext cx="314662" cy="358099"/>
            <a:chOff x="-52832000" y="3192625"/>
            <a:chExt cx="279625" cy="318225"/>
          </a:xfrm>
        </p:grpSpPr>
        <p:sp>
          <p:nvSpPr>
            <p:cNvPr id="6965" name="Google Shape;6965;p6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65"/>
          <p:cNvGrpSpPr/>
          <p:nvPr/>
        </p:nvGrpSpPr>
        <p:grpSpPr>
          <a:xfrm>
            <a:off x="5760817" y="2272929"/>
            <a:ext cx="323524" cy="358774"/>
            <a:chOff x="-57162350" y="3982000"/>
            <a:chExt cx="287500" cy="318825"/>
          </a:xfrm>
        </p:grpSpPr>
        <p:sp>
          <p:nvSpPr>
            <p:cNvPr id="6974" name="Google Shape;6974;p6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65"/>
          <p:cNvGrpSpPr/>
          <p:nvPr/>
        </p:nvGrpSpPr>
        <p:grpSpPr>
          <a:xfrm>
            <a:off x="7052130" y="3203436"/>
            <a:ext cx="358971" cy="357198"/>
            <a:chOff x="-52851675" y="3585650"/>
            <a:chExt cx="319000" cy="317425"/>
          </a:xfrm>
        </p:grpSpPr>
        <p:sp>
          <p:nvSpPr>
            <p:cNvPr id="6983" name="Google Shape;6983;p6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65"/>
          <p:cNvGrpSpPr/>
          <p:nvPr/>
        </p:nvGrpSpPr>
        <p:grpSpPr>
          <a:xfrm>
            <a:off x="7074284" y="3665236"/>
            <a:ext cx="314662" cy="358999"/>
            <a:chOff x="-52832000" y="3976300"/>
            <a:chExt cx="279625" cy="319025"/>
          </a:xfrm>
        </p:grpSpPr>
        <p:sp>
          <p:nvSpPr>
            <p:cNvPr id="6990" name="Google Shape;6990;p6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65"/>
          <p:cNvGrpSpPr/>
          <p:nvPr/>
        </p:nvGrpSpPr>
        <p:grpSpPr>
          <a:xfrm>
            <a:off x="6191490" y="4119884"/>
            <a:ext cx="316434" cy="358099"/>
            <a:chOff x="-51633225" y="3198925"/>
            <a:chExt cx="281200" cy="318225"/>
          </a:xfrm>
        </p:grpSpPr>
        <p:sp>
          <p:nvSpPr>
            <p:cNvPr id="6996" name="Google Shape;6996;p6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65"/>
          <p:cNvGrpSpPr/>
          <p:nvPr/>
        </p:nvGrpSpPr>
        <p:grpSpPr>
          <a:xfrm>
            <a:off x="6610314" y="1377806"/>
            <a:ext cx="365188" cy="357226"/>
            <a:chOff x="-56396775" y="3199700"/>
            <a:chExt cx="324525" cy="317450"/>
          </a:xfrm>
        </p:grpSpPr>
        <p:sp>
          <p:nvSpPr>
            <p:cNvPr id="7004" name="Google Shape;7004;p6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65"/>
          <p:cNvGrpSpPr/>
          <p:nvPr/>
        </p:nvGrpSpPr>
        <p:grpSpPr>
          <a:xfrm>
            <a:off x="6613408" y="1843740"/>
            <a:ext cx="358999" cy="335958"/>
            <a:chOff x="-56394425" y="3600600"/>
            <a:chExt cx="319025" cy="298550"/>
          </a:xfrm>
        </p:grpSpPr>
        <p:sp>
          <p:nvSpPr>
            <p:cNvPr id="7011" name="Google Shape;7011;p6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65"/>
          <p:cNvGrpSpPr/>
          <p:nvPr/>
        </p:nvGrpSpPr>
        <p:grpSpPr>
          <a:xfrm>
            <a:off x="6644175" y="2274505"/>
            <a:ext cx="327068" cy="357198"/>
            <a:chOff x="-56379450" y="3983400"/>
            <a:chExt cx="290650" cy="317425"/>
          </a:xfrm>
        </p:grpSpPr>
        <p:sp>
          <p:nvSpPr>
            <p:cNvPr id="7015" name="Google Shape;7015;p6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5"/>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5"/>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65"/>
          <p:cNvGrpSpPr/>
          <p:nvPr/>
        </p:nvGrpSpPr>
        <p:grpSpPr>
          <a:xfrm>
            <a:off x="5307879" y="2738651"/>
            <a:ext cx="316434" cy="358971"/>
            <a:chOff x="-54401725" y="3198925"/>
            <a:chExt cx="281200" cy="319000"/>
          </a:xfrm>
        </p:grpSpPr>
        <p:sp>
          <p:nvSpPr>
            <p:cNvPr id="7024" name="Google Shape;7024;p6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65"/>
          <p:cNvGrpSpPr/>
          <p:nvPr/>
        </p:nvGrpSpPr>
        <p:grpSpPr>
          <a:xfrm>
            <a:off x="5308766" y="3208753"/>
            <a:ext cx="314662" cy="358099"/>
            <a:chOff x="-54401725" y="3590375"/>
            <a:chExt cx="279625" cy="318225"/>
          </a:xfrm>
        </p:grpSpPr>
        <p:sp>
          <p:nvSpPr>
            <p:cNvPr id="7036" name="Google Shape;7036;p6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65"/>
          <p:cNvGrpSpPr/>
          <p:nvPr/>
        </p:nvGrpSpPr>
        <p:grpSpPr>
          <a:xfrm>
            <a:off x="5306557" y="3672326"/>
            <a:ext cx="319079" cy="358099"/>
            <a:chOff x="-54403300" y="3982600"/>
            <a:chExt cx="283550" cy="318225"/>
          </a:xfrm>
        </p:grpSpPr>
        <p:sp>
          <p:nvSpPr>
            <p:cNvPr id="7043" name="Google Shape;7043;p6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65"/>
          <p:cNvGrpSpPr/>
          <p:nvPr/>
        </p:nvGrpSpPr>
        <p:grpSpPr>
          <a:xfrm>
            <a:off x="7493951" y="2733559"/>
            <a:ext cx="356298" cy="356973"/>
            <a:chOff x="-52458650" y="3194400"/>
            <a:chExt cx="316625" cy="317225"/>
          </a:xfrm>
        </p:grpSpPr>
        <p:sp>
          <p:nvSpPr>
            <p:cNvPr id="7049" name="Google Shape;7049;p6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65"/>
          <p:cNvGrpSpPr/>
          <p:nvPr/>
        </p:nvGrpSpPr>
        <p:grpSpPr>
          <a:xfrm>
            <a:off x="4862826" y="2738651"/>
            <a:ext cx="314662" cy="358971"/>
            <a:chOff x="-54793175" y="3198925"/>
            <a:chExt cx="279625" cy="319000"/>
          </a:xfrm>
        </p:grpSpPr>
        <p:sp>
          <p:nvSpPr>
            <p:cNvPr id="7058" name="Google Shape;7058;p6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65"/>
          <p:cNvGrpSpPr/>
          <p:nvPr/>
        </p:nvGrpSpPr>
        <p:grpSpPr>
          <a:xfrm>
            <a:off x="7503249" y="3202536"/>
            <a:ext cx="337703" cy="357845"/>
            <a:chOff x="-52450000" y="3584850"/>
            <a:chExt cx="300100" cy="318000"/>
          </a:xfrm>
        </p:grpSpPr>
        <p:sp>
          <p:nvSpPr>
            <p:cNvPr id="7066" name="Google Shape;7066;p6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65"/>
          <p:cNvGrpSpPr/>
          <p:nvPr/>
        </p:nvGrpSpPr>
        <p:grpSpPr>
          <a:xfrm>
            <a:off x="7514769" y="3667009"/>
            <a:ext cx="314662" cy="357226"/>
            <a:chOff x="-52440550" y="3977875"/>
            <a:chExt cx="279625" cy="317450"/>
          </a:xfrm>
        </p:grpSpPr>
        <p:sp>
          <p:nvSpPr>
            <p:cNvPr id="7074" name="Google Shape;7074;p6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2" name="Google Shape;7082;p65"/>
          <p:cNvGrpSpPr/>
          <p:nvPr/>
        </p:nvGrpSpPr>
        <p:grpSpPr>
          <a:xfrm>
            <a:off x="6626703" y="4123215"/>
            <a:ext cx="314662" cy="358999"/>
            <a:chOff x="-51623775" y="3584850"/>
            <a:chExt cx="279625" cy="319025"/>
          </a:xfrm>
        </p:grpSpPr>
        <p:sp>
          <p:nvSpPr>
            <p:cNvPr id="7083" name="Google Shape;7083;p6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2" name="Google Shape;7092;p65"/>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Help &amp; Support Icons</a:t>
            </a:r>
            <a:endParaRPr sz="2400">
              <a:solidFill>
                <a:srgbClr val="FFFFFF"/>
              </a:solidFill>
            </a:endParaRPr>
          </a:p>
        </p:txBody>
      </p:sp>
      <p:sp>
        <p:nvSpPr>
          <p:cNvPr id="7093" name="Google Shape;7093;p65"/>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97" name="Shape 7097"/>
        <p:cNvGrpSpPr/>
        <p:nvPr/>
      </p:nvGrpSpPr>
      <p:grpSpPr>
        <a:xfrm>
          <a:off x="0" y="0"/>
          <a:ext cx="0" cy="0"/>
          <a:chOff x="0" y="0"/>
          <a:chExt cx="0" cy="0"/>
        </a:xfrm>
      </p:grpSpPr>
      <p:grpSp>
        <p:nvGrpSpPr>
          <p:cNvPr id="7098" name="Google Shape;7098;p66"/>
          <p:cNvGrpSpPr/>
          <p:nvPr/>
        </p:nvGrpSpPr>
        <p:grpSpPr>
          <a:xfrm>
            <a:off x="866775" y="1386849"/>
            <a:ext cx="276003" cy="357300"/>
            <a:chOff x="-50469125" y="3183175"/>
            <a:chExt cx="233150" cy="301825"/>
          </a:xfrm>
        </p:grpSpPr>
        <p:sp>
          <p:nvSpPr>
            <p:cNvPr id="7099" name="Google Shape;7099;p6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66"/>
          <p:cNvGrpSpPr/>
          <p:nvPr/>
        </p:nvGrpSpPr>
        <p:grpSpPr>
          <a:xfrm>
            <a:off x="826674" y="1822251"/>
            <a:ext cx="356205" cy="355288"/>
            <a:chOff x="-50504575" y="3550975"/>
            <a:chExt cx="300900" cy="300125"/>
          </a:xfrm>
        </p:grpSpPr>
        <p:sp>
          <p:nvSpPr>
            <p:cNvPr id="7103" name="Google Shape;7103;p6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66"/>
          <p:cNvGrpSpPr/>
          <p:nvPr/>
        </p:nvGrpSpPr>
        <p:grpSpPr>
          <a:xfrm>
            <a:off x="826674" y="2260493"/>
            <a:ext cx="356205" cy="354341"/>
            <a:chOff x="-50503000" y="3921175"/>
            <a:chExt cx="300900" cy="299325"/>
          </a:xfrm>
        </p:grpSpPr>
        <p:sp>
          <p:nvSpPr>
            <p:cNvPr id="7108" name="Google Shape;7108;p6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66"/>
          <p:cNvGrpSpPr/>
          <p:nvPr/>
        </p:nvGrpSpPr>
        <p:grpSpPr>
          <a:xfrm>
            <a:off x="3030727" y="1406411"/>
            <a:ext cx="355258" cy="356205"/>
            <a:chOff x="-48630025" y="3199700"/>
            <a:chExt cx="300100" cy="300900"/>
          </a:xfrm>
        </p:grpSpPr>
        <p:sp>
          <p:nvSpPr>
            <p:cNvPr id="7114" name="Google Shape;7114;p6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66"/>
          <p:cNvGrpSpPr/>
          <p:nvPr/>
        </p:nvGrpSpPr>
        <p:grpSpPr>
          <a:xfrm>
            <a:off x="3030727" y="1843707"/>
            <a:ext cx="355258" cy="355258"/>
            <a:chOff x="-48630025" y="3569100"/>
            <a:chExt cx="300100" cy="300100"/>
          </a:xfrm>
        </p:grpSpPr>
        <p:sp>
          <p:nvSpPr>
            <p:cNvPr id="7118" name="Google Shape;7118;p6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66"/>
          <p:cNvGrpSpPr/>
          <p:nvPr/>
        </p:nvGrpSpPr>
        <p:grpSpPr>
          <a:xfrm>
            <a:off x="3031201" y="2281003"/>
            <a:ext cx="354311" cy="353394"/>
            <a:chOff x="-48629225" y="3938500"/>
            <a:chExt cx="299300" cy="298525"/>
          </a:xfrm>
        </p:grpSpPr>
        <p:sp>
          <p:nvSpPr>
            <p:cNvPr id="7129" name="Google Shape;7129;p6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66"/>
          <p:cNvGrpSpPr/>
          <p:nvPr/>
        </p:nvGrpSpPr>
        <p:grpSpPr>
          <a:xfrm>
            <a:off x="1766604" y="2752344"/>
            <a:ext cx="311458" cy="354341"/>
            <a:chOff x="-46762575" y="3200500"/>
            <a:chExt cx="263100" cy="299325"/>
          </a:xfrm>
        </p:grpSpPr>
        <p:sp>
          <p:nvSpPr>
            <p:cNvPr id="7134" name="Google Shape;7134;p6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66"/>
          <p:cNvGrpSpPr/>
          <p:nvPr/>
        </p:nvGrpSpPr>
        <p:grpSpPr>
          <a:xfrm>
            <a:off x="1744689" y="3211066"/>
            <a:ext cx="355288" cy="312375"/>
            <a:chOff x="-46779900" y="3588000"/>
            <a:chExt cx="300125" cy="263875"/>
          </a:xfrm>
        </p:grpSpPr>
        <p:sp>
          <p:nvSpPr>
            <p:cNvPr id="7140" name="Google Shape;7140;p6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66"/>
          <p:cNvGrpSpPr/>
          <p:nvPr/>
        </p:nvGrpSpPr>
        <p:grpSpPr>
          <a:xfrm>
            <a:off x="1745162" y="3625988"/>
            <a:ext cx="354341" cy="353394"/>
            <a:chOff x="-46779100" y="3938500"/>
            <a:chExt cx="299325" cy="298525"/>
          </a:xfrm>
        </p:grpSpPr>
        <p:sp>
          <p:nvSpPr>
            <p:cNvPr id="7145" name="Google Shape;7145;p6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66"/>
          <p:cNvGrpSpPr/>
          <p:nvPr/>
        </p:nvGrpSpPr>
        <p:grpSpPr>
          <a:xfrm>
            <a:off x="3952900" y="2758855"/>
            <a:ext cx="355258" cy="355288"/>
            <a:chOff x="-44924250" y="3206000"/>
            <a:chExt cx="300100" cy="300125"/>
          </a:xfrm>
        </p:grpSpPr>
        <p:sp>
          <p:nvSpPr>
            <p:cNvPr id="7148" name="Google Shape;7148;p6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66"/>
          <p:cNvGrpSpPr/>
          <p:nvPr/>
        </p:nvGrpSpPr>
        <p:grpSpPr>
          <a:xfrm>
            <a:off x="1267386" y="1386849"/>
            <a:ext cx="355258" cy="355258"/>
            <a:chOff x="-50134375" y="3183175"/>
            <a:chExt cx="300100" cy="300100"/>
          </a:xfrm>
        </p:grpSpPr>
        <p:sp>
          <p:nvSpPr>
            <p:cNvPr id="7154" name="Google Shape;7154;p6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66"/>
          <p:cNvGrpSpPr/>
          <p:nvPr/>
        </p:nvGrpSpPr>
        <p:grpSpPr>
          <a:xfrm>
            <a:off x="1267386" y="1822251"/>
            <a:ext cx="355258" cy="355288"/>
            <a:chOff x="-50134375" y="3550975"/>
            <a:chExt cx="300100" cy="300125"/>
          </a:xfrm>
        </p:grpSpPr>
        <p:sp>
          <p:nvSpPr>
            <p:cNvPr id="7165" name="Google Shape;7165;p6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66"/>
          <p:cNvGrpSpPr/>
          <p:nvPr/>
        </p:nvGrpSpPr>
        <p:grpSpPr>
          <a:xfrm>
            <a:off x="1267386" y="2259783"/>
            <a:ext cx="355258" cy="355051"/>
            <a:chOff x="-50134375" y="3920575"/>
            <a:chExt cx="300100" cy="299925"/>
          </a:xfrm>
        </p:grpSpPr>
        <p:sp>
          <p:nvSpPr>
            <p:cNvPr id="7168" name="Google Shape;7168;p6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66"/>
          <p:cNvGrpSpPr/>
          <p:nvPr/>
        </p:nvGrpSpPr>
        <p:grpSpPr>
          <a:xfrm>
            <a:off x="3478110" y="1407358"/>
            <a:ext cx="357123" cy="355258"/>
            <a:chOff x="-48262200" y="3200500"/>
            <a:chExt cx="301675" cy="300100"/>
          </a:xfrm>
        </p:grpSpPr>
        <p:sp>
          <p:nvSpPr>
            <p:cNvPr id="7172" name="Google Shape;7172;p6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66"/>
          <p:cNvGrpSpPr/>
          <p:nvPr/>
        </p:nvGrpSpPr>
        <p:grpSpPr>
          <a:xfrm>
            <a:off x="3507483" y="1844447"/>
            <a:ext cx="298377" cy="354519"/>
            <a:chOff x="-48233050" y="3569725"/>
            <a:chExt cx="252050" cy="299475"/>
          </a:xfrm>
        </p:grpSpPr>
        <p:sp>
          <p:nvSpPr>
            <p:cNvPr id="7182" name="Google Shape;7182;p6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66"/>
          <p:cNvGrpSpPr/>
          <p:nvPr/>
        </p:nvGrpSpPr>
        <p:grpSpPr>
          <a:xfrm>
            <a:off x="3531248" y="2278191"/>
            <a:ext cx="250847" cy="358070"/>
            <a:chOff x="-48216525" y="3936125"/>
            <a:chExt cx="211900" cy="302475"/>
          </a:xfrm>
        </p:grpSpPr>
        <p:sp>
          <p:nvSpPr>
            <p:cNvPr id="7186" name="Google Shape;7186;p6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66"/>
          <p:cNvGrpSpPr/>
          <p:nvPr/>
        </p:nvGrpSpPr>
        <p:grpSpPr>
          <a:xfrm>
            <a:off x="2186966" y="2753261"/>
            <a:ext cx="355258" cy="355288"/>
            <a:chOff x="-46410500" y="3201275"/>
            <a:chExt cx="300100" cy="300125"/>
          </a:xfrm>
        </p:grpSpPr>
        <p:sp>
          <p:nvSpPr>
            <p:cNvPr id="7191" name="Google Shape;7191;p6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66"/>
          <p:cNvGrpSpPr/>
          <p:nvPr/>
        </p:nvGrpSpPr>
        <p:grpSpPr>
          <a:xfrm>
            <a:off x="2186966" y="3188692"/>
            <a:ext cx="355258" cy="356205"/>
            <a:chOff x="-46409700" y="3569100"/>
            <a:chExt cx="300100" cy="300900"/>
          </a:xfrm>
        </p:grpSpPr>
        <p:sp>
          <p:nvSpPr>
            <p:cNvPr id="7197" name="Google Shape;7197;p6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66"/>
          <p:cNvGrpSpPr/>
          <p:nvPr/>
        </p:nvGrpSpPr>
        <p:grpSpPr>
          <a:xfrm>
            <a:off x="2174847" y="3624124"/>
            <a:ext cx="379497" cy="358070"/>
            <a:chOff x="-46422300" y="3936925"/>
            <a:chExt cx="320575" cy="302475"/>
          </a:xfrm>
        </p:grpSpPr>
        <p:sp>
          <p:nvSpPr>
            <p:cNvPr id="7203" name="Google Shape;7203;p6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66"/>
          <p:cNvGrpSpPr/>
          <p:nvPr/>
        </p:nvGrpSpPr>
        <p:grpSpPr>
          <a:xfrm>
            <a:off x="3952426" y="3178452"/>
            <a:ext cx="356205" cy="355258"/>
            <a:chOff x="-44914800" y="3560450"/>
            <a:chExt cx="300900" cy="300100"/>
          </a:xfrm>
        </p:grpSpPr>
        <p:sp>
          <p:nvSpPr>
            <p:cNvPr id="7206" name="Google Shape;7206;p6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66"/>
          <p:cNvGrpSpPr/>
          <p:nvPr/>
        </p:nvGrpSpPr>
        <p:grpSpPr>
          <a:xfrm>
            <a:off x="1707478" y="1387086"/>
            <a:ext cx="354311" cy="354104"/>
            <a:chOff x="-49764975" y="3183375"/>
            <a:chExt cx="299300" cy="299125"/>
          </a:xfrm>
        </p:grpSpPr>
        <p:sp>
          <p:nvSpPr>
            <p:cNvPr id="7212" name="Google Shape;7212;p6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66"/>
          <p:cNvGrpSpPr/>
          <p:nvPr/>
        </p:nvGrpSpPr>
        <p:grpSpPr>
          <a:xfrm>
            <a:off x="1707478" y="1822547"/>
            <a:ext cx="354311" cy="355909"/>
            <a:chOff x="-49764975" y="3551225"/>
            <a:chExt cx="299300" cy="300650"/>
          </a:xfrm>
        </p:grpSpPr>
        <p:sp>
          <p:nvSpPr>
            <p:cNvPr id="7222" name="Google Shape;7222;p6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66"/>
          <p:cNvGrpSpPr/>
          <p:nvPr/>
        </p:nvGrpSpPr>
        <p:grpSpPr>
          <a:xfrm>
            <a:off x="1705140" y="2259310"/>
            <a:ext cx="358987" cy="355525"/>
            <a:chOff x="-49766550" y="3920175"/>
            <a:chExt cx="303250" cy="300325"/>
          </a:xfrm>
        </p:grpSpPr>
        <p:sp>
          <p:nvSpPr>
            <p:cNvPr id="7234" name="Google Shape;7234;p6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66"/>
          <p:cNvGrpSpPr/>
          <p:nvPr/>
        </p:nvGrpSpPr>
        <p:grpSpPr>
          <a:xfrm>
            <a:off x="3920671" y="1407358"/>
            <a:ext cx="357123" cy="354341"/>
            <a:chOff x="-47892800" y="3200500"/>
            <a:chExt cx="301675" cy="299325"/>
          </a:xfrm>
        </p:grpSpPr>
        <p:sp>
          <p:nvSpPr>
            <p:cNvPr id="7239" name="Google Shape;7239;p6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66"/>
          <p:cNvGrpSpPr/>
          <p:nvPr/>
        </p:nvGrpSpPr>
        <p:grpSpPr>
          <a:xfrm>
            <a:off x="3984537" y="1843707"/>
            <a:ext cx="229391" cy="355258"/>
            <a:chOff x="-47839250" y="3569100"/>
            <a:chExt cx="193775" cy="300100"/>
          </a:xfrm>
        </p:grpSpPr>
        <p:sp>
          <p:nvSpPr>
            <p:cNvPr id="7246" name="Google Shape;7246;p6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66"/>
          <p:cNvGrpSpPr/>
          <p:nvPr/>
        </p:nvGrpSpPr>
        <p:grpSpPr>
          <a:xfrm>
            <a:off x="3921603" y="2280056"/>
            <a:ext cx="355258" cy="356205"/>
            <a:chOff x="-47892800" y="3937700"/>
            <a:chExt cx="300100" cy="300900"/>
          </a:xfrm>
        </p:grpSpPr>
        <p:sp>
          <p:nvSpPr>
            <p:cNvPr id="7253" name="Google Shape;7253;p6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66"/>
          <p:cNvGrpSpPr/>
          <p:nvPr/>
        </p:nvGrpSpPr>
        <p:grpSpPr>
          <a:xfrm>
            <a:off x="2626898" y="2773770"/>
            <a:ext cx="355258" cy="311458"/>
            <a:chOff x="-46042675" y="3218600"/>
            <a:chExt cx="300100" cy="263100"/>
          </a:xfrm>
        </p:grpSpPr>
        <p:sp>
          <p:nvSpPr>
            <p:cNvPr id="7262" name="Google Shape;7262;p6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66"/>
          <p:cNvGrpSpPr/>
          <p:nvPr/>
        </p:nvGrpSpPr>
        <p:grpSpPr>
          <a:xfrm>
            <a:off x="2626898" y="3188219"/>
            <a:ext cx="355258" cy="323118"/>
            <a:chOff x="-46042675" y="3568700"/>
            <a:chExt cx="300100" cy="272950"/>
          </a:xfrm>
        </p:grpSpPr>
        <p:sp>
          <p:nvSpPr>
            <p:cNvPr id="7269" name="Google Shape;7269;p6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66"/>
          <p:cNvGrpSpPr/>
          <p:nvPr/>
        </p:nvGrpSpPr>
        <p:grpSpPr>
          <a:xfrm>
            <a:off x="2668849" y="3625189"/>
            <a:ext cx="271357" cy="356057"/>
            <a:chOff x="-46007225" y="3937825"/>
            <a:chExt cx="229225" cy="300775"/>
          </a:xfrm>
        </p:grpSpPr>
        <p:sp>
          <p:nvSpPr>
            <p:cNvPr id="7274" name="Google Shape;7274;p6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66"/>
          <p:cNvGrpSpPr/>
          <p:nvPr/>
        </p:nvGrpSpPr>
        <p:grpSpPr>
          <a:xfrm>
            <a:off x="3974341" y="3615275"/>
            <a:ext cx="312375" cy="357596"/>
            <a:chOff x="-44895900" y="3929450"/>
            <a:chExt cx="263875" cy="302075"/>
          </a:xfrm>
        </p:grpSpPr>
        <p:sp>
          <p:nvSpPr>
            <p:cNvPr id="7285" name="Google Shape;7285;p6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66"/>
          <p:cNvGrpSpPr/>
          <p:nvPr/>
        </p:nvGrpSpPr>
        <p:grpSpPr>
          <a:xfrm>
            <a:off x="2148160" y="1398036"/>
            <a:ext cx="356205" cy="332885"/>
            <a:chOff x="-49397175" y="3192625"/>
            <a:chExt cx="300900" cy="281200"/>
          </a:xfrm>
        </p:grpSpPr>
        <p:sp>
          <p:nvSpPr>
            <p:cNvPr id="7292" name="Google Shape;7292;p6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66"/>
          <p:cNvGrpSpPr/>
          <p:nvPr/>
        </p:nvGrpSpPr>
        <p:grpSpPr>
          <a:xfrm>
            <a:off x="2174263" y="1822251"/>
            <a:ext cx="304000" cy="356205"/>
            <a:chOff x="-49375900" y="3550975"/>
            <a:chExt cx="256800" cy="300900"/>
          </a:xfrm>
        </p:grpSpPr>
        <p:sp>
          <p:nvSpPr>
            <p:cNvPr id="7300" name="Google Shape;7300;p6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6"/>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6"/>
          <p:cNvGrpSpPr/>
          <p:nvPr/>
        </p:nvGrpSpPr>
        <p:grpSpPr>
          <a:xfrm>
            <a:off x="2169616" y="2259546"/>
            <a:ext cx="313293" cy="356205"/>
            <a:chOff x="-49378250" y="3920375"/>
            <a:chExt cx="264650" cy="300900"/>
          </a:xfrm>
        </p:grpSpPr>
        <p:sp>
          <p:nvSpPr>
            <p:cNvPr id="7312" name="Google Shape;7312;p6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66"/>
          <p:cNvGrpSpPr/>
          <p:nvPr/>
        </p:nvGrpSpPr>
        <p:grpSpPr>
          <a:xfrm>
            <a:off x="888604" y="2752344"/>
            <a:ext cx="312375" cy="357123"/>
            <a:chOff x="-47505300" y="3200500"/>
            <a:chExt cx="263875" cy="301675"/>
          </a:xfrm>
        </p:grpSpPr>
        <p:sp>
          <p:nvSpPr>
            <p:cNvPr id="7320" name="Google Shape;7320;p6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66"/>
          <p:cNvGrpSpPr/>
          <p:nvPr/>
        </p:nvGrpSpPr>
        <p:grpSpPr>
          <a:xfrm>
            <a:off x="866704" y="3188692"/>
            <a:ext cx="356176" cy="355051"/>
            <a:chOff x="-47524975" y="3569100"/>
            <a:chExt cx="300875" cy="299925"/>
          </a:xfrm>
        </p:grpSpPr>
        <p:sp>
          <p:nvSpPr>
            <p:cNvPr id="7334" name="Google Shape;7334;p6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66"/>
          <p:cNvGrpSpPr/>
          <p:nvPr/>
        </p:nvGrpSpPr>
        <p:grpSpPr>
          <a:xfrm>
            <a:off x="867162" y="3667954"/>
            <a:ext cx="355258" cy="270410"/>
            <a:chOff x="-47523400" y="3973950"/>
            <a:chExt cx="300100" cy="228425"/>
          </a:xfrm>
        </p:grpSpPr>
        <p:sp>
          <p:nvSpPr>
            <p:cNvPr id="7340" name="Google Shape;7340;p6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66"/>
          <p:cNvGrpSpPr/>
          <p:nvPr/>
        </p:nvGrpSpPr>
        <p:grpSpPr>
          <a:xfrm>
            <a:off x="3072283" y="2750953"/>
            <a:ext cx="354341" cy="357596"/>
            <a:chOff x="-45673275" y="3199325"/>
            <a:chExt cx="299325" cy="302075"/>
          </a:xfrm>
        </p:grpSpPr>
        <p:sp>
          <p:nvSpPr>
            <p:cNvPr id="7346" name="Google Shape;7346;p6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66"/>
          <p:cNvGrpSpPr/>
          <p:nvPr/>
        </p:nvGrpSpPr>
        <p:grpSpPr>
          <a:xfrm>
            <a:off x="3071351" y="3209202"/>
            <a:ext cx="356205" cy="314240"/>
            <a:chOff x="-45674075" y="3586425"/>
            <a:chExt cx="300900" cy="265450"/>
          </a:xfrm>
        </p:grpSpPr>
        <p:sp>
          <p:nvSpPr>
            <p:cNvPr id="7350" name="Google Shape;7350;p6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66"/>
          <p:cNvGrpSpPr/>
          <p:nvPr/>
        </p:nvGrpSpPr>
        <p:grpSpPr>
          <a:xfrm>
            <a:off x="3072283" y="3625041"/>
            <a:ext cx="354341" cy="356205"/>
            <a:chOff x="-45673275" y="3937700"/>
            <a:chExt cx="299325" cy="300900"/>
          </a:xfrm>
        </p:grpSpPr>
        <p:sp>
          <p:nvSpPr>
            <p:cNvPr id="7353" name="Google Shape;7353;p6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66"/>
          <p:cNvGrpSpPr/>
          <p:nvPr/>
        </p:nvGrpSpPr>
        <p:grpSpPr>
          <a:xfrm>
            <a:off x="2186449" y="4117825"/>
            <a:ext cx="356205" cy="356205"/>
            <a:chOff x="-44512325" y="3176075"/>
            <a:chExt cx="300900" cy="300900"/>
          </a:xfrm>
        </p:grpSpPr>
        <p:sp>
          <p:nvSpPr>
            <p:cNvPr id="7360" name="Google Shape;7360;p6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6"/>
          <p:cNvGrpSpPr/>
          <p:nvPr/>
        </p:nvGrpSpPr>
        <p:grpSpPr>
          <a:xfrm>
            <a:off x="2589789" y="1386849"/>
            <a:ext cx="354341" cy="354341"/>
            <a:chOff x="-49027775" y="3183175"/>
            <a:chExt cx="299325" cy="299325"/>
          </a:xfrm>
        </p:grpSpPr>
        <p:sp>
          <p:nvSpPr>
            <p:cNvPr id="7364" name="Google Shape;7364;p6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66"/>
          <p:cNvGrpSpPr/>
          <p:nvPr/>
        </p:nvGrpSpPr>
        <p:grpSpPr>
          <a:xfrm>
            <a:off x="2589330" y="1822251"/>
            <a:ext cx="355258" cy="357152"/>
            <a:chOff x="-49027775" y="3550975"/>
            <a:chExt cx="300100" cy="301700"/>
          </a:xfrm>
        </p:grpSpPr>
        <p:sp>
          <p:nvSpPr>
            <p:cNvPr id="7369" name="Google Shape;7369;p6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66"/>
          <p:cNvGrpSpPr/>
          <p:nvPr/>
        </p:nvGrpSpPr>
        <p:grpSpPr>
          <a:xfrm>
            <a:off x="2587406" y="2259310"/>
            <a:ext cx="359106" cy="355525"/>
            <a:chOff x="-49031025" y="3920175"/>
            <a:chExt cx="303350" cy="300325"/>
          </a:xfrm>
        </p:grpSpPr>
        <p:sp>
          <p:nvSpPr>
            <p:cNvPr id="7380" name="Google Shape;7380;p6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6" name="Google Shape;7386;p66"/>
          <p:cNvGrpSpPr/>
          <p:nvPr/>
        </p:nvGrpSpPr>
        <p:grpSpPr>
          <a:xfrm>
            <a:off x="1303511" y="2752344"/>
            <a:ext cx="356176" cy="354341"/>
            <a:chOff x="-47155575" y="3200500"/>
            <a:chExt cx="300875" cy="299325"/>
          </a:xfrm>
        </p:grpSpPr>
        <p:sp>
          <p:nvSpPr>
            <p:cNvPr id="7387" name="Google Shape;7387;p6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66"/>
          <p:cNvGrpSpPr/>
          <p:nvPr/>
        </p:nvGrpSpPr>
        <p:grpSpPr>
          <a:xfrm>
            <a:off x="1303970" y="3188692"/>
            <a:ext cx="355258" cy="355258"/>
            <a:chOff x="-47154800" y="3569100"/>
            <a:chExt cx="300100" cy="300100"/>
          </a:xfrm>
        </p:grpSpPr>
        <p:sp>
          <p:nvSpPr>
            <p:cNvPr id="7394" name="Google Shape;7394;p6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66"/>
          <p:cNvGrpSpPr/>
          <p:nvPr/>
        </p:nvGrpSpPr>
        <p:grpSpPr>
          <a:xfrm>
            <a:off x="1304443" y="3626905"/>
            <a:ext cx="354311" cy="353423"/>
            <a:chOff x="-47154000" y="3939275"/>
            <a:chExt cx="299300" cy="298550"/>
          </a:xfrm>
        </p:grpSpPr>
        <p:sp>
          <p:nvSpPr>
            <p:cNvPr id="7401" name="Google Shape;7401;p6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66"/>
          <p:cNvGrpSpPr/>
          <p:nvPr/>
        </p:nvGrpSpPr>
        <p:grpSpPr>
          <a:xfrm>
            <a:off x="3529733" y="2752344"/>
            <a:ext cx="312375" cy="354341"/>
            <a:chOff x="-45286550" y="3200500"/>
            <a:chExt cx="263875" cy="299325"/>
          </a:xfrm>
        </p:grpSpPr>
        <p:sp>
          <p:nvSpPr>
            <p:cNvPr id="7406" name="Google Shape;7406;p6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66"/>
          <p:cNvGrpSpPr/>
          <p:nvPr/>
        </p:nvGrpSpPr>
        <p:grpSpPr>
          <a:xfrm>
            <a:off x="3529733" y="3189639"/>
            <a:ext cx="312375" cy="354311"/>
            <a:chOff x="-45286550" y="3569900"/>
            <a:chExt cx="263875" cy="299300"/>
          </a:xfrm>
        </p:grpSpPr>
        <p:sp>
          <p:nvSpPr>
            <p:cNvPr id="7410" name="Google Shape;7410;p6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66"/>
          <p:cNvGrpSpPr/>
          <p:nvPr/>
        </p:nvGrpSpPr>
        <p:grpSpPr>
          <a:xfrm>
            <a:off x="3540920" y="3625988"/>
            <a:ext cx="290001" cy="355258"/>
            <a:chOff x="-45277900" y="3938500"/>
            <a:chExt cx="244975" cy="300100"/>
          </a:xfrm>
        </p:grpSpPr>
        <p:sp>
          <p:nvSpPr>
            <p:cNvPr id="7417" name="Google Shape;7417;p6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66"/>
          <p:cNvGrpSpPr/>
          <p:nvPr/>
        </p:nvGrpSpPr>
        <p:grpSpPr>
          <a:xfrm>
            <a:off x="2626869" y="4095090"/>
            <a:ext cx="355258" cy="355258"/>
            <a:chOff x="-44502875" y="3576975"/>
            <a:chExt cx="300100" cy="300100"/>
          </a:xfrm>
        </p:grpSpPr>
        <p:sp>
          <p:nvSpPr>
            <p:cNvPr id="7422" name="Google Shape;7422;p6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5" name="Google Shape;7425;p66"/>
          <p:cNvGrpSpPr/>
          <p:nvPr/>
        </p:nvGrpSpPr>
        <p:grpSpPr>
          <a:xfrm>
            <a:off x="4835456" y="1828361"/>
            <a:ext cx="356196" cy="354670"/>
            <a:chOff x="-13946200" y="3647075"/>
            <a:chExt cx="353650" cy="352100"/>
          </a:xfrm>
        </p:grpSpPr>
        <p:sp>
          <p:nvSpPr>
            <p:cNvPr id="7426" name="Google Shape;7426;p6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66"/>
          <p:cNvGrpSpPr/>
          <p:nvPr/>
        </p:nvGrpSpPr>
        <p:grpSpPr>
          <a:xfrm>
            <a:off x="6618849" y="1387844"/>
            <a:ext cx="357002" cy="354267"/>
            <a:chOff x="-12163025" y="3214275"/>
            <a:chExt cx="354450" cy="351700"/>
          </a:xfrm>
        </p:grpSpPr>
        <p:sp>
          <p:nvSpPr>
            <p:cNvPr id="7433" name="Google Shape;7433;p6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66"/>
          <p:cNvGrpSpPr/>
          <p:nvPr/>
        </p:nvGrpSpPr>
        <p:grpSpPr>
          <a:xfrm>
            <a:off x="6619629" y="1827581"/>
            <a:ext cx="355441" cy="356232"/>
            <a:chOff x="-12160675" y="3647875"/>
            <a:chExt cx="352900" cy="353650"/>
          </a:xfrm>
        </p:grpSpPr>
        <p:sp>
          <p:nvSpPr>
            <p:cNvPr id="7437" name="Google Shape;7437;p6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66"/>
          <p:cNvGrpSpPr/>
          <p:nvPr/>
        </p:nvGrpSpPr>
        <p:grpSpPr>
          <a:xfrm>
            <a:off x="6630345" y="2272036"/>
            <a:ext cx="354635" cy="356232"/>
            <a:chOff x="-12160675" y="4081850"/>
            <a:chExt cx="352100" cy="353650"/>
          </a:xfrm>
        </p:grpSpPr>
        <p:sp>
          <p:nvSpPr>
            <p:cNvPr id="7445" name="Google Shape;7445;p6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66"/>
          <p:cNvGrpSpPr/>
          <p:nvPr/>
        </p:nvGrpSpPr>
        <p:grpSpPr>
          <a:xfrm>
            <a:off x="4835311" y="2746480"/>
            <a:ext cx="355416" cy="355652"/>
            <a:chOff x="-10391650" y="3180600"/>
            <a:chExt cx="352875" cy="353075"/>
          </a:xfrm>
        </p:grpSpPr>
        <p:sp>
          <p:nvSpPr>
            <p:cNvPr id="7452" name="Google Shape;7452;p6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66"/>
          <p:cNvGrpSpPr/>
          <p:nvPr/>
        </p:nvGrpSpPr>
        <p:grpSpPr>
          <a:xfrm>
            <a:off x="4835310" y="3223278"/>
            <a:ext cx="354635" cy="353890"/>
            <a:chOff x="-10390875" y="3616350"/>
            <a:chExt cx="352100" cy="351325"/>
          </a:xfrm>
        </p:grpSpPr>
        <p:sp>
          <p:nvSpPr>
            <p:cNvPr id="7459" name="Google Shape;7459;p6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66"/>
          <p:cNvGrpSpPr/>
          <p:nvPr/>
        </p:nvGrpSpPr>
        <p:grpSpPr>
          <a:xfrm>
            <a:off x="7502285" y="2747943"/>
            <a:ext cx="312585" cy="354670"/>
            <a:chOff x="-10370400" y="4049550"/>
            <a:chExt cx="310350" cy="352100"/>
          </a:xfrm>
        </p:grpSpPr>
        <p:sp>
          <p:nvSpPr>
            <p:cNvPr id="7463" name="Google Shape;7463;p6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66"/>
          <p:cNvGrpSpPr/>
          <p:nvPr/>
        </p:nvGrpSpPr>
        <p:grpSpPr>
          <a:xfrm>
            <a:off x="6606541" y="2746884"/>
            <a:ext cx="379236" cy="354847"/>
            <a:chOff x="-8674650" y="3210975"/>
            <a:chExt cx="376525" cy="352275"/>
          </a:xfrm>
        </p:grpSpPr>
        <p:sp>
          <p:nvSpPr>
            <p:cNvPr id="7469" name="Google Shape;7469;p6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66"/>
          <p:cNvGrpSpPr/>
          <p:nvPr/>
        </p:nvGrpSpPr>
        <p:grpSpPr>
          <a:xfrm>
            <a:off x="5278038" y="1828361"/>
            <a:ext cx="356221" cy="354670"/>
            <a:chOff x="-13512225" y="3647075"/>
            <a:chExt cx="353675" cy="352100"/>
          </a:xfrm>
        </p:grpSpPr>
        <p:sp>
          <p:nvSpPr>
            <p:cNvPr id="7476" name="Google Shape;7476;p6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66"/>
          <p:cNvGrpSpPr/>
          <p:nvPr/>
        </p:nvGrpSpPr>
        <p:grpSpPr>
          <a:xfrm>
            <a:off x="5288351" y="2272427"/>
            <a:ext cx="356221" cy="355451"/>
            <a:chOff x="-13512225" y="4080275"/>
            <a:chExt cx="353675" cy="352875"/>
          </a:xfrm>
        </p:grpSpPr>
        <p:sp>
          <p:nvSpPr>
            <p:cNvPr id="7487" name="Google Shape;7487;p6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66"/>
          <p:cNvGrpSpPr/>
          <p:nvPr/>
        </p:nvGrpSpPr>
        <p:grpSpPr>
          <a:xfrm>
            <a:off x="7061431" y="1419788"/>
            <a:ext cx="356196" cy="290379"/>
            <a:chOff x="-11728250" y="3245400"/>
            <a:chExt cx="353650" cy="288275"/>
          </a:xfrm>
        </p:grpSpPr>
        <p:sp>
          <p:nvSpPr>
            <p:cNvPr id="7499" name="Google Shape;7499;p6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66"/>
          <p:cNvGrpSpPr/>
          <p:nvPr/>
        </p:nvGrpSpPr>
        <p:grpSpPr>
          <a:xfrm>
            <a:off x="7093939" y="2272427"/>
            <a:ext cx="311804" cy="355451"/>
            <a:chOff x="-11703850" y="4081850"/>
            <a:chExt cx="309575" cy="352875"/>
          </a:xfrm>
        </p:grpSpPr>
        <p:sp>
          <p:nvSpPr>
            <p:cNvPr id="7505" name="Google Shape;7505;p6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66"/>
          <p:cNvGrpSpPr/>
          <p:nvPr/>
        </p:nvGrpSpPr>
        <p:grpSpPr>
          <a:xfrm>
            <a:off x="5282595" y="2746580"/>
            <a:ext cx="357002" cy="355451"/>
            <a:chOff x="-9958475" y="3180025"/>
            <a:chExt cx="354450" cy="352875"/>
          </a:xfrm>
        </p:grpSpPr>
        <p:sp>
          <p:nvSpPr>
            <p:cNvPr id="7514" name="Google Shape;7514;p6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7" name="Google Shape;7517;p66"/>
          <p:cNvGrpSpPr/>
          <p:nvPr/>
        </p:nvGrpSpPr>
        <p:grpSpPr>
          <a:xfrm>
            <a:off x="5291722" y="3222561"/>
            <a:ext cx="337966" cy="355325"/>
            <a:chOff x="-9949025" y="3615575"/>
            <a:chExt cx="335550" cy="352750"/>
          </a:xfrm>
        </p:grpSpPr>
        <p:sp>
          <p:nvSpPr>
            <p:cNvPr id="7518" name="Google Shape;7518;p6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66"/>
          <p:cNvGrpSpPr/>
          <p:nvPr/>
        </p:nvGrpSpPr>
        <p:grpSpPr>
          <a:xfrm>
            <a:off x="7926568" y="2746067"/>
            <a:ext cx="360175" cy="358423"/>
            <a:chOff x="-9961625" y="4048175"/>
            <a:chExt cx="357600" cy="355825"/>
          </a:xfrm>
        </p:grpSpPr>
        <p:sp>
          <p:nvSpPr>
            <p:cNvPr id="7522" name="Google Shape;7522;p6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66"/>
          <p:cNvGrpSpPr/>
          <p:nvPr/>
        </p:nvGrpSpPr>
        <p:grpSpPr>
          <a:xfrm>
            <a:off x="6613289" y="3221579"/>
            <a:ext cx="364959" cy="357289"/>
            <a:chOff x="-8680950" y="3624225"/>
            <a:chExt cx="362350" cy="354700"/>
          </a:xfrm>
        </p:grpSpPr>
        <p:sp>
          <p:nvSpPr>
            <p:cNvPr id="7529" name="Google Shape;7529;p6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66"/>
          <p:cNvGrpSpPr/>
          <p:nvPr/>
        </p:nvGrpSpPr>
        <p:grpSpPr>
          <a:xfrm>
            <a:off x="5749533" y="1387239"/>
            <a:ext cx="313365" cy="355476"/>
            <a:chOff x="-13056975" y="3212300"/>
            <a:chExt cx="311125" cy="352900"/>
          </a:xfrm>
        </p:grpSpPr>
        <p:sp>
          <p:nvSpPr>
            <p:cNvPr id="7536" name="Google Shape;7536;p6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66"/>
          <p:cNvGrpSpPr/>
          <p:nvPr/>
        </p:nvGrpSpPr>
        <p:grpSpPr>
          <a:xfrm>
            <a:off x="5726921" y="1828034"/>
            <a:ext cx="358588" cy="355325"/>
            <a:chOff x="-13077450" y="3647075"/>
            <a:chExt cx="356025" cy="352750"/>
          </a:xfrm>
        </p:grpSpPr>
        <p:sp>
          <p:nvSpPr>
            <p:cNvPr id="7541" name="Google Shape;7541;p6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66"/>
          <p:cNvGrpSpPr/>
          <p:nvPr/>
        </p:nvGrpSpPr>
        <p:grpSpPr>
          <a:xfrm>
            <a:off x="5738027" y="2271633"/>
            <a:ext cx="357002" cy="357037"/>
            <a:chOff x="-13079025" y="4079475"/>
            <a:chExt cx="354450" cy="354450"/>
          </a:xfrm>
        </p:grpSpPr>
        <p:sp>
          <p:nvSpPr>
            <p:cNvPr id="7545" name="Google Shape;7545;p6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66"/>
          <p:cNvGrpSpPr/>
          <p:nvPr/>
        </p:nvGrpSpPr>
        <p:grpSpPr>
          <a:xfrm>
            <a:off x="7511094" y="1387642"/>
            <a:ext cx="356221" cy="354670"/>
            <a:chOff x="-11292700" y="3213875"/>
            <a:chExt cx="353675" cy="352100"/>
          </a:xfrm>
        </p:grpSpPr>
        <p:sp>
          <p:nvSpPr>
            <p:cNvPr id="7550" name="Google Shape;7550;p6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66"/>
          <p:cNvGrpSpPr/>
          <p:nvPr/>
        </p:nvGrpSpPr>
        <p:grpSpPr>
          <a:xfrm>
            <a:off x="7505152" y="1827581"/>
            <a:ext cx="368106" cy="356232"/>
            <a:chOff x="-11299000" y="3647875"/>
            <a:chExt cx="365475" cy="353650"/>
          </a:xfrm>
        </p:grpSpPr>
        <p:sp>
          <p:nvSpPr>
            <p:cNvPr id="7558" name="Google Shape;7558;p6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66"/>
          <p:cNvGrpSpPr/>
          <p:nvPr/>
        </p:nvGrpSpPr>
        <p:grpSpPr>
          <a:xfrm>
            <a:off x="7520614" y="2283532"/>
            <a:ext cx="357808" cy="333240"/>
            <a:chOff x="-11295075" y="4092875"/>
            <a:chExt cx="355250" cy="330825"/>
          </a:xfrm>
        </p:grpSpPr>
        <p:sp>
          <p:nvSpPr>
            <p:cNvPr id="7565" name="Google Shape;7565;p6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66"/>
          <p:cNvGrpSpPr/>
          <p:nvPr/>
        </p:nvGrpSpPr>
        <p:grpSpPr>
          <a:xfrm>
            <a:off x="5746214" y="2746580"/>
            <a:ext cx="312585" cy="355451"/>
            <a:chOff x="-9500075" y="3180800"/>
            <a:chExt cx="310350" cy="352875"/>
          </a:xfrm>
        </p:grpSpPr>
        <p:sp>
          <p:nvSpPr>
            <p:cNvPr id="7571" name="Google Shape;7571;p6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66"/>
          <p:cNvGrpSpPr/>
          <p:nvPr/>
        </p:nvGrpSpPr>
        <p:grpSpPr>
          <a:xfrm>
            <a:off x="5724005" y="3222095"/>
            <a:ext cx="356221" cy="356257"/>
            <a:chOff x="-9523700" y="3614000"/>
            <a:chExt cx="353675" cy="353675"/>
          </a:xfrm>
        </p:grpSpPr>
        <p:sp>
          <p:nvSpPr>
            <p:cNvPr id="7581" name="Google Shape;7581;p6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66"/>
          <p:cNvGrpSpPr/>
          <p:nvPr/>
        </p:nvGrpSpPr>
        <p:grpSpPr>
          <a:xfrm>
            <a:off x="7508956" y="3244737"/>
            <a:ext cx="356221" cy="354670"/>
            <a:chOff x="-9523700" y="4049550"/>
            <a:chExt cx="353675" cy="352100"/>
          </a:xfrm>
        </p:grpSpPr>
        <p:sp>
          <p:nvSpPr>
            <p:cNvPr id="7591" name="Google Shape;7591;p6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66"/>
          <p:cNvGrpSpPr/>
          <p:nvPr/>
        </p:nvGrpSpPr>
        <p:grpSpPr>
          <a:xfrm>
            <a:off x="7065071" y="3244710"/>
            <a:ext cx="357002" cy="311029"/>
            <a:chOff x="-8209150" y="3659675"/>
            <a:chExt cx="354450" cy="308775"/>
          </a:xfrm>
        </p:grpSpPr>
        <p:sp>
          <p:nvSpPr>
            <p:cNvPr id="7599" name="Google Shape;7599;p6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66"/>
          <p:cNvGrpSpPr/>
          <p:nvPr/>
        </p:nvGrpSpPr>
        <p:grpSpPr>
          <a:xfrm>
            <a:off x="6178632" y="2273623"/>
            <a:ext cx="356221" cy="353059"/>
            <a:chOff x="-12643475" y="4081850"/>
            <a:chExt cx="353675" cy="350500"/>
          </a:xfrm>
        </p:grpSpPr>
        <p:sp>
          <p:nvSpPr>
            <p:cNvPr id="7606" name="Google Shape;7606;p6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0" name="Google Shape;7610;p66"/>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1" name="Google Shape;7611;p66"/>
          <p:cNvGrpSpPr/>
          <p:nvPr/>
        </p:nvGrpSpPr>
        <p:grpSpPr>
          <a:xfrm>
            <a:off x="7961232" y="2283532"/>
            <a:ext cx="356221" cy="333240"/>
            <a:chOff x="-10858725" y="4092875"/>
            <a:chExt cx="353675" cy="330825"/>
          </a:xfrm>
        </p:grpSpPr>
        <p:sp>
          <p:nvSpPr>
            <p:cNvPr id="7612" name="Google Shape;7612;p6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66"/>
          <p:cNvGrpSpPr/>
          <p:nvPr/>
        </p:nvGrpSpPr>
        <p:grpSpPr>
          <a:xfrm>
            <a:off x="6219755" y="3222498"/>
            <a:ext cx="252278" cy="355451"/>
            <a:chOff x="-9039300" y="3614000"/>
            <a:chExt cx="250475" cy="352875"/>
          </a:xfrm>
        </p:grpSpPr>
        <p:sp>
          <p:nvSpPr>
            <p:cNvPr id="7619" name="Google Shape;7619;p6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66"/>
          <p:cNvGrpSpPr/>
          <p:nvPr/>
        </p:nvGrpSpPr>
        <p:grpSpPr>
          <a:xfrm>
            <a:off x="7951721" y="3244737"/>
            <a:ext cx="354635" cy="354670"/>
            <a:chOff x="-9088150" y="4049550"/>
            <a:chExt cx="352100" cy="352100"/>
          </a:xfrm>
        </p:grpSpPr>
        <p:sp>
          <p:nvSpPr>
            <p:cNvPr id="7622" name="Google Shape;7622;p6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66"/>
          <p:cNvGrpSpPr/>
          <p:nvPr/>
        </p:nvGrpSpPr>
        <p:grpSpPr>
          <a:xfrm>
            <a:off x="7086085" y="2746970"/>
            <a:ext cx="315757" cy="354670"/>
            <a:chOff x="-8191825" y="3174500"/>
            <a:chExt cx="313500" cy="352100"/>
          </a:xfrm>
        </p:grpSpPr>
        <p:sp>
          <p:nvSpPr>
            <p:cNvPr id="7629" name="Google Shape;7629;p6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66"/>
          <p:cNvGrpSpPr/>
          <p:nvPr/>
        </p:nvGrpSpPr>
        <p:grpSpPr>
          <a:xfrm>
            <a:off x="4835443" y="1387491"/>
            <a:ext cx="356221" cy="354973"/>
            <a:chOff x="-13947000" y="3212800"/>
            <a:chExt cx="353675" cy="352400"/>
          </a:xfrm>
        </p:grpSpPr>
        <p:sp>
          <p:nvSpPr>
            <p:cNvPr id="7633" name="Google Shape;7633;p6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5" name="Google Shape;7635;p66"/>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6" name="Google Shape;7636;p66"/>
          <p:cNvGrpSpPr/>
          <p:nvPr/>
        </p:nvGrpSpPr>
        <p:grpSpPr>
          <a:xfrm>
            <a:off x="5278038" y="1386849"/>
            <a:ext cx="356221" cy="356257"/>
            <a:chOff x="-13512225" y="3211525"/>
            <a:chExt cx="353675" cy="353675"/>
          </a:xfrm>
        </p:grpSpPr>
        <p:sp>
          <p:nvSpPr>
            <p:cNvPr id="7637" name="Google Shape;7637;p6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66"/>
          <p:cNvGrpSpPr/>
          <p:nvPr/>
        </p:nvGrpSpPr>
        <p:grpSpPr>
          <a:xfrm>
            <a:off x="6168320" y="1387239"/>
            <a:ext cx="356221" cy="355476"/>
            <a:chOff x="-12643475" y="3212300"/>
            <a:chExt cx="353675" cy="352900"/>
          </a:xfrm>
        </p:grpSpPr>
        <p:sp>
          <p:nvSpPr>
            <p:cNvPr id="7643" name="Google Shape;7643;p6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66"/>
          <p:cNvGrpSpPr/>
          <p:nvPr/>
        </p:nvGrpSpPr>
        <p:grpSpPr>
          <a:xfrm>
            <a:off x="6168320" y="1839013"/>
            <a:ext cx="356221" cy="333366"/>
            <a:chOff x="-12643475" y="3657325"/>
            <a:chExt cx="353675" cy="330950"/>
          </a:xfrm>
        </p:grpSpPr>
        <p:sp>
          <p:nvSpPr>
            <p:cNvPr id="7653" name="Google Shape;7653;p6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66"/>
          <p:cNvGrpSpPr/>
          <p:nvPr/>
        </p:nvGrpSpPr>
        <p:grpSpPr>
          <a:xfrm>
            <a:off x="7951322" y="1387642"/>
            <a:ext cx="355416" cy="354670"/>
            <a:chOff x="-10857925" y="3213875"/>
            <a:chExt cx="352875" cy="352100"/>
          </a:xfrm>
        </p:grpSpPr>
        <p:sp>
          <p:nvSpPr>
            <p:cNvPr id="7660" name="Google Shape;7660;p6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66"/>
          <p:cNvGrpSpPr/>
          <p:nvPr/>
        </p:nvGrpSpPr>
        <p:grpSpPr>
          <a:xfrm>
            <a:off x="6168237" y="2747071"/>
            <a:ext cx="356096" cy="354469"/>
            <a:chOff x="-9089725" y="3180200"/>
            <a:chExt cx="353550" cy="351900"/>
          </a:xfrm>
        </p:grpSpPr>
        <p:sp>
          <p:nvSpPr>
            <p:cNvPr id="7671" name="Google Shape;7671;p6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66"/>
          <p:cNvGrpSpPr/>
          <p:nvPr/>
        </p:nvGrpSpPr>
        <p:grpSpPr>
          <a:xfrm>
            <a:off x="7060235" y="1826875"/>
            <a:ext cx="358588" cy="357642"/>
            <a:chOff x="7083760" y="1971660"/>
            <a:chExt cx="358588" cy="357642"/>
          </a:xfrm>
        </p:grpSpPr>
        <p:sp>
          <p:nvSpPr>
            <p:cNvPr id="7674" name="Google Shape;7674;p6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6" name="Google Shape;7686;p6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Creative Process Icons</a:t>
            </a:r>
            <a:endParaRPr sz="2400">
              <a:solidFill>
                <a:srgbClr val="FFFFFF"/>
              </a:solidFill>
            </a:endParaRPr>
          </a:p>
        </p:txBody>
      </p:sp>
      <p:sp>
        <p:nvSpPr>
          <p:cNvPr id="7687" name="Google Shape;7687;p6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91" name="Shape 7691"/>
        <p:cNvGrpSpPr/>
        <p:nvPr/>
      </p:nvGrpSpPr>
      <p:grpSpPr>
        <a:xfrm>
          <a:off x="0" y="0"/>
          <a:ext cx="0" cy="0"/>
          <a:chOff x="0" y="0"/>
          <a:chExt cx="0" cy="0"/>
        </a:xfrm>
      </p:grpSpPr>
      <p:sp>
        <p:nvSpPr>
          <p:cNvPr id="7692" name="Google Shape;7692;p67"/>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3" name="Google Shape;7693;p67"/>
          <p:cNvGrpSpPr/>
          <p:nvPr/>
        </p:nvGrpSpPr>
        <p:grpSpPr>
          <a:xfrm>
            <a:off x="719610" y="2243507"/>
            <a:ext cx="452798" cy="449473"/>
            <a:chOff x="-21322300" y="3693325"/>
            <a:chExt cx="306400" cy="304150"/>
          </a:xfrm>
        </p:grpSpPr>
        <p:sp>
          <p:nvSpPr>
            <p:cNvPr id="7694" name="Google Shape;7694;p6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67"/>
          <p:cNvGrpSpPr/>
          <p:nvPr/>
        </p:nvGrpSpPr>
        <p:grpSpPr>
          <a:xfrm>
            <a:off x="719019" y="2810244"/>
            <a:ext cx="453980" cy="422540"/>
            <a:chOff x="-21322300" y="4077125"/>
            <a:chExt cx="307200" cy="285925"/>
          </a:xfrm>
        </p:grpSpPr>
        <p:sp>
          <p:nvSpPr>
            <p:cNvPr id="7699" name="Google Shape;7699;p6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67"/>
          <p:cNvGrpSpPr/>
          <p:nvPr/>
        </p:nvGrpSpPr>
        <p:grpSpPr>
          <a:xfrm>
            <a:off x="3496195" y="1689128"/>
            <a:ext cx="451653" cy="450212"/>
            <a:chOff x="-19394200" y="3333800"/>
            <a:chExt cx="305625" cy="304650"/>
          </a:xfrm>
        </p:grpSpPr>
        <p:sp>
          <p:nvSpPr>
            <p:cNvPr id="7712" name="Google Shape;7712;p6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67"/>
          <p:cNvGrpSpPr/>
          <p:nvPr/>
        </p:nvGrpSpPr>
        <p:grpSpPr>
          <a:xfrm>
            <a:off x="3495032" y="2243580"/>
            <a:ext cx="453980" cy="449325"/>
            <a:chOff x="-19396575" y="3708500"/>
            <a:chExt cx="307200" cy="304050"/>
          </a:xfrm>
        </p:grpSpPr>
        <p:sp>
          <p:nvSpPr>
            <p:cNvPr id="7722" name="Google Shape;7722;p6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67"/>
          <p:cNvGrpSpPr/>
          <p:nvPr/>
        </p:nvGrpSpPr>
        <p:grpSpPr>
          <a:xfrm>
            <a:off x="3489212" y="2796461"/>
            <a:ext cx="465618" cy="450101"/>
            <a:chOff x="-19394200" y="4084200"/>
            <a:chExt cx="315075" cy="304575"/>
          </a:xfrm>
        </p:grpSpPr>
        <p:sp>
          <p:nvSpPr>
            <p:cNvPr id="7726" name="Google Shape;7726;p6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67"/>
          <p:cNvGrpSpPr/>
          <p:nvPr/>
        </p:nvGrpSpPr>
        <p:grpSpPr>
          <a:xfrm>
            <a:off x="6294923" y="1689001"/>
            <a:ext cx="400447" cy="450470"/>
            <a:chOff x="-17526750" y="3309200"/>
            <a:chExt cx="270975" cy="304825"/>
          </a:xfrm>
        </p:grpSpPr>
        <p:sp>
          <p:nvSpPr>
            <p:cNvPr id="7733" name="Google Shape;7733;p6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67"/>
          <p:cNvGrpSpPr/>
          <p:nvPr/>
        </p:nvGrpSpPr>
        <p:grpSpPr>
          <a:xfrm>
            <a:off x="6271075" y="2244173"/>
            <a:ext cx="448143" cy="448143"/>
            <a:chOff x="-17542500" y="3684100"/>
            <a:chExt cx="303250" cy="303250"/>
          </a:xfrm>
        </p:grpSpPr>
        <p:sp>
          <p:nvSpPr>
            <p:cNvPr id="7739" name="Google Shape;7739;p6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6" name="Google Shape;7746;p67"/>
          <p:cNvGrpSpPr/>
          <p:nvPr/>
        </p:nvGrpSpPr>
        <p:grpSpPr>
          <a:xfrm>
            <a:off x="6270484" y="2810817"/>
            <a:ext cx="449325" cy="421395"/>
            <a:chOff x="-17542500" y="4068450"/>
            <a:chExt cx="304050" cy="285150"/>
          </a:xfrm>
        </p:grpSpPr>
        <p:sp>
          <p:nvSpPr>
            <p:cNvPr id="7747" name="Google Shape;7747;p6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67"/>
          <p:cNvGrpSpPr/>
          <p:nvPr/>
        </p:nvGrpSpPr>
        <p:grpSpPr>
          <a:xfrm>
            <a:off x="3500906" y="3342211"/>
            <a:ext cx="343404" cy="449325"/>
            <a:chOff x="-15652200" y="3335975"/>
            <a:chExt cx="232375" cy="304050"/>
          </a:xfrm>
        </p:grpSpPr>
        <p:sp>
          <p:nvSpPr>
            <p:cNvPr id="7754" name="Google Shape;7754;p6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67"/>
          <p:cNvGrpSpPr/>
          <p:nvPr/>
        </p:nvGrpSpPr>
        <p:grpSpPr>
          <a:xfrm>
            <a:off x="1274819" y="2243729"/>
            <a:ext cx="449325" cy="449030"/>
            <a:chOff x="-20945825" y="3692175"/>
            <a:chExt cx="304050" cy="303850"/>
          </a:xfrm>
        </p:grpSpPr>
        <p:sp>
          <p:nvSpPr>
            <p:cNvPr id="7764" name="Google Shape;7764;p6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67"/>
          <p:cNvGrpSpPr/>
          <p:nvPr/>
        </p:nvGrpSpPr>
        <p:grpSpPr>
          <a:xfrm>
            <a:off x="4081644" y="1689848"/>
            <a:ext cx="372516" cy="448771"/>
            <a:chOff x="-18994100" y="3334775"/>
            <a:chExt cx="252075" cy="303675"/>
          </a:xfrm>
        </p:grpSpPr>
        <p:sp>
          <p:nvSpPr>
            <p:cNvPr id="7769" name="Google Shape;7769;p6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67"/>
          <p:cNvGrpSpPr/>
          <p:nvPr/>
        </p:nvGrpSpPr>
        <p:grpSpPr>
          <a:xfrm>
            <a:off x="4096200" y="2244743"/>
            <a:ext cx="343404" cy="446998"/>
            <a:chOff x="-18983850" y="3710075"/>
            <a:chExt cx="232375" cy="302475"/>
          </a:xfrm>
        </p:grpSpPr>
        <p:sp>
          <p:nvSpPr>
            <p:cNvPr id="7774" name="Google Shape;7774;p6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67"/>
          <p:cNvGrpSpPr/>
          <p:nvPr/>
        </p:nvGrpSpPr>
        <p:grpSpPr>
          <a:xfrm>
            <a:off x="1274247" y="1689573"/>
            <a:ext cx="450470" cy="449325"/>
            <a:chOff x="-20946600" y="3317850"/>
            <a:chExt cx="304825" cy="304050"/>
          </a:xfrm>
        </p:grpSpPr>
        <p:sp>
          <p:nvSpPr>
            <p:cNvPr id="7779" name="Google Shape;7779;p6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67"/>
          <p:cNvGrpSpPr/>
          <p:nvPr/>
        </p:nvGrpSpPr>
        <p:grpSpPr>
          <a:xfrm>
            <a:off x="1300422" y="2797442"/>
            <a:ext cx="398119" cy="448143"/>
            <a:chOff x="-20930075" y="4066100"/>
            <a:chExt cx="269400" cy="303250"/>
          </a:xfrm>
        </p:grpSpPr>
        <p:sp>
          <p:nvSpPr>
            <p:cNvPr id="7783" name="Google Shape;7783;p6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67"/>
          <p:cNvGrpSpPr/>
          <p:nvPr/>
        </p:nvGrpSpPr>
        <p:grpSpPr>
          <a:xfrm>
            <a:off x="4042667" y="2797422"/>
            <a:ext cx="450470" cy="448180"/>
            <a:chOff x="-19020075" y="4084200"/>
            <a:chExt cx="304825" cy="303275"/>
          </a:xfrm>
        </p:grpSpPr>
        <p:sp>
          <p:nvSpPr>
            <p:cNvPr id="7786" name="Google Shape;7786;p6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67"/>
          <p:cNvGrpSpPr/>
          <p:nvPr/>
        </p:nvGrpSpPr>
        <p:grpSpPr>
          <a:xfrm>
            <a:off x="6859931" y="1689001"/>
            <a:ext cx="396937" cy="450470"/>
            <a:chOff x="-17149475" y="3309200"/>
            <a:chExt cx="268600" cy="304825"/>
          </a:xfrm>
        </p:grpSpPr>
        <p:sp>
          <p:nvSpPr>
            <p:cNvPr id="7796" name="Google Shape;7796;p6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67"/>
          <p:cNvGrpSpPr/>
          <p:nvPr/>
        </p:nvGrpSpPr>
        <p:grpSpPr>
          <a:xfrm>
            <a:off x="6833737" y="2258120"/>
            <a:ext cx="449325" cy="420249"/>
            <a:chOff x="-17168375" y="3692750"/>
            <a:chExt cx="304050" cy="284375"/>
          </a:xfrm>
        </p:grpSpPr>
        <p:sp>
          <p:nvSpPr>
            <p:cNvPr id="7799" name="Google Shape;7799;p6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67"/>
          <p:cNvGrpSpPr/>
          <p:nvPr/>
        </p:nvGrpSpPr>
        <p:grpSpPr>
          <a:xfrm>
            <a:off x="6830246" y="2796852"/>
            <a:ext cx="456308" cy="449325"/>
            <a:chOff x="-17170750" y="4058800"/>
            <a:chExt cx="308775" cy="304050"/>
          </a:xfrm>
        </p:grpSpPr>
        <p:sp>
          <p:nvSpPr>
            <p:cNvPr id="7807" name="Google Shape;7807;p6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4" name="Google Shape;7824;p67"/>
          <p:cNvGrpSpPr/>
          <p:nvPr/>
        </p:nvGrpSpPr>
        <p:grpSpPr>
          <a:xfrm>
            <a:off x="5692143" y="3343358"/>
            <a:ext cx="450470" cy="446998"/>
            <a:chOff x="-15688425" y="3707725"/>
            <a:chExt cx="304825" cy="302475"/>
          </a:xfrm>
        </p:grpSpPr>
        <p:sp>
          <p:nvSpPr>
            <p:cNvPr id="7825" name="Google Shape;7825;p6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67"/>
          <p:cNvGrpSpPr/>
          <p:nvPr/>
        </p:nvGrpSpPr>
        <p:grpSpPr>
          <a:xfrm>
            <a:off x="1836300" y="1690441"/>
            <a:ext cx="451653" cy="447589"/>
            <a:chOff x="-20572500" y="3319025"/>
            <a:chExt cx="305625" cy="302875"/>
          </a:xfrm>
        </p:grpSpPr>
        <p:sp>
          <p:nvSpPr>
            <p:cNvPr id="7832" name="Google Shape;7832;p6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67"/>
          <p:cNvGrpSpPr/>
          <p:nvPr/>
        </p:nvGrpSpPr>
        <p:grpSpPr>
          <a:xfrm>
            <a:off x="1837463" y="2305410"/>
            <a:ext cx="449325" cy="325670"/>
            <a:chOff x="-20571700" y="3722875"/>
            <a:chExt cx="304050" cy="220375"/>
          </a:xfrm>
        </p:grpSpPr>
        <p:sp>
          <p:nvSpPr>
            <p:cNvPr id="7835" name="Google Shape;7835;p6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7"/>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67"/>
          <p:cNvGrpSpPr/>
          <p:nvPr/>
        </p:nvGrpSpPr>
        <p:grpSpPr>
          <a:xfrm>
            <a:off x="1836891" y="2796278"/>
            <a:ext cx="450470" cy="450470"/>
            <a:chOff x="-20571700" y="4066875"/>
            <a:chExt cx="304825" cy="304825"/>
          </a:xfrm>
        </p:grpSpPr>
        <p:sp>
          <p:nvSpPr>
            <p:cNvPr id="7843" name="Google Shape;7843;p6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9" name="Google Shape;7849;p67"/>
          <p:cNvGrpSpPr/>
          <p:nvPr/>
        </p:nvGrpSpPr>
        <p:grpSpPr>
          <a:xfrm>
            <a:off x="4603593" y="1688259"/>
            <a:ext cx="453980" cy="451948"/>
            <a:chOff x="-18645175" y="3334200"/>
            <a:chExt cx="307200" cy="305825"/>
          </a:xfrm>
        </p:grpSpPr>
        <p:sp>
          <p:nvSpPr>
            <p:cNvPr id="7850" name="Google Shape;7850;p6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67"/>
          <p:cNvGrpSpPr/>
          <p:nvPr/>
        </p:nvGrpSpPr>
        <p:grpSpPr>
          <a:xfrm>
            <a:off x="4604184" y="2242989"/>
            <a:ext cx="452798" cy="450507"/>
            <a:chOff x="-18645175" y="3708500"/>
            <a:chExt cx="306400" cy="304850"/>
          </a:xfrm>
        </p:grpSpPr>
        <p:sp>
          <p:nvSpPr>
            <p:cNvPr id="7856" name="Google Shape;7856;p6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67"/>
          <p:cNvGrpSpPr/>
          <p:nvPr/>
        </p:nvGrpSpPr>
        <p:grpSpPr>
          <a:xfrm>
            <a:off x="4601857" y="2795630"/>
            <a:ext cx="457453" cy="451763"/>
            <a:chOff x="-18647525" y="4082625"/>
            <a:chExt cx="309550" cy="305700"/>
          </a:xfrm>
        </p:grpSpPr>
        <p:sp>
          <p:nvSpPr>
            <p:cNvPr id="7864" name="Google Shape;7864;p6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67"/>
          <p:cNvGrpSpPr/>
          <p:nvPr/>
        </p:nvGrpSpPr>
        <p:grpSpPr>
          <a:xfrm>
            <a:off x="7412241" y="1689592"/>
            <a:ext cx="395755" cy="449288"/>
            <a:chOff x="-16775350" y="3309200"/>
            <a:chExt cx="267800" cy="304025"/>
          </a:xfrm>
        </p:grpSpPr>
        <p:sp>
          <p:nvSpPr>
            <p:cNvPr id="7869" name="Google Shape;7869;p6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2" name="Google Shape;7872;p67"/>
          <p:cNvGrpSpPr/>
          <p:nvPr/>
        </p:nvGrpSpPr>
        <p:grpSpPr>
          <a:xfrm>
            <a:off x="7412241" y="2241827"/>
            <a:ext cx="395755" cy="452835"/>
            <a:chOff x="-16775350" y="3683300"/>
            <a:chExt cx="267800" cy="306425"/>
          </a:xfrm>
        </p:grpSpPr>
        <p:sp>
          <p:nvSpPr>
            <p:cNvPr id="7873" name="Google Shape;7873;p6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67"/>
          <p:cNvGrpSpPr/>
          <p:nvPr/>
        </p:nvGrpSpPr>
        <p:grpSpPr>
          <a:xfrm>
            <a:off x="7384292" y="2796870"/>
            <a:ext cx="451653" cy="449288"/>
            <a:chOff x="-16794250" y="4058225"/>
            <a:chExt cx="305625" cy="304025"/>
          </a:xfrm>
        </p:grpSpPr>
        <p:sp>
          <p:nvSpPr>
            <p:cNvPr id="7877" name="Google Shape;7877;p6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6" name="Google Shape;7886;p67"/>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7" name="Google Shape;7887;p67"/>
          <p:cNvGrpSpPr/>
          <p:nvPr/>
        </p:nvGrpSpPr>
        <p:grpSpPr>
          <a:xfrm>
            <a:off x="2385709" y="1689573"/>
            <a:ext cx="457453" cy="449325"/>
            <a:chOff x="-20199150" y="3317850"/>
            <a:chExt cx="309550" cy="304050"/>
          </a:xfrm>
        </p:grpSpPr>
        <p:sp>
          <p:nvSpPr>
            <p:cNvPr id="7888" name="Google Shape;7888;p6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67"/>
          <p:cNvGrpSpPr/>
          <p:nvPr/>
        </p:nvGrpSpPr>
        <p:grpSpPr>
          <a:xfrm>
            <a:off x="2388036" y="2242861"/>
            <a:ext cx="452798" cy="450766"/>
            <a:chOff x="-20199150" y="3693150"/>
            <a:chExt cx="306400" cy="305025"/>
          </a:xfrm>
        </p:grpSpPr>
        <p:sp>
          <p:nvSpPr>
            <p:cNvPr id="7896" name="Google Shape;7896;p6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67"/>
          <p:cNvGrpSpPr/>
          <p:nvPr/>
        </p:nvGrpSpPr>
        <p:grpSpPr>
          <a:xfrm>
            <a:off x="2388609" y="2795687"/>
            <a:ext cx="451653" cy="451653"/>
            <a:chOff x="-20197575" y="4066875"/>
            <a:chExt cx="305625" cy="305625"/>
          </a:xfrm>
        </p:grpSpPr>
        <p:sp>
          <p:nvSpPr>
            <p:cNvPr id="7903" name="Google Shape;7903;p6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67"/>
          <p:cNvGrpSpPr/>
          <p:nvPr/>
        </p:nvGrpSpPr>
        <p:grpSpPr>
          <a:xfrm>
            <a:off x="5170827" y="1687520"/>
            <a:ext cx="449325" cy="453426"/>
            <a:chOff x="-18271050" y="3333200"/>
            <a:chExt cx="304050" cy="306825"/>
          </a:xfrm>
        </p:grpSpPr>
        <p:sp>
          <p:nvSpPr>
            <p:cNvPr id="7912" name="Google Shape;7912;p6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67"/>
          <p:cNvGrpSpPr/>
          <p:nvPr/>
        </p:nvGrpSpPr>
        <p:grpSpPr>
          <a:xfrm>
            <a:off x="5171399" y="2244171"/>
            <a:ext cx="448180" cy="448143"/>
            <a:chOff x="-18270275" y="3710875"/>
            <a:chExt cx="303275" cy="303250"/>
          </a:xfrm>
        </p:grpSpPr>
        <p:sp>
          <p:nvSpPr>
            <p:cNvPr id="7918" name="Google Shape;7918;p6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67"/>
          <p:cNvGrpSpPr/>
          <p:nvPr/>
        </p:nvGrpSpPr>
        <p:grpSpPr>
          <a:xfrm>
            <a:off x="5224951" y="2797422"/>
            <a:ext cx="341076" cy="448180"/>
            <a:chOff x="-18234025" y="4084200"/>
            <a:chExt cx="230800" cy="303275"/>
          </a:xfrm>
        </p:grpSpPr>
        <p:sp>
          <p:nvSpPr>
            <p:cNvPr id="7925" name="Google Shape;7925;p6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67"/>
          <p:cNvGrpSpPr/>
          <p:nvPr/>
        </p:nvGrpSpPr>
        <p:grpSpPr>
          <a:xfrm>
            <a:off x="2337506" y="3341641"/>
            <a:ext cx="449325" cy="450470"/>
            <a:chOff x="-16419350" y="3308400"/>
            <a:chExt cx="304050" cy="304825"/>
          </a:xfrm>
        </p:grpSpPr>
        <p:sp>
          <p:nvSpPr>
            <p:cNvPr id="7929" name="Google Shape;7929;p6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67"/>
          <p:cNvGrpSpPr/>
          <p:nvPr/>
        </p:nvGrpSpPr>
        <p:grpSpPr>
          <a:xfrm>
            <a:off x="4609062" y="3340423"/>
            <a:ext cx="395755" cy="452872"/>
            <a:chOff x="-16401225" y="3683275"/>
            <a:chExt cx="267800" cy="306450"/>
          </a:xfrm>
        </p:grpSpPr>
        <p:sp>
          <p:nvSpPr>
            <p:cNvPr id="7937" name="Google Shape;7937;p6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67"/>
          <p:cNvGrpSpPr/>
          <p:nvPr/>
        </p:nvGrpSpPr>
        <p:grpSpPr>
          <a:xfrm>
            <a:off x="7974511" y="2797062"/>
            <a:ext cx="450470" cy="448180"/>
            <a:chOff x="-16419350" y="4058200"/>
            <a:chExt cx="304825" cy="303275"/>
          </a:xfrm>
        </p:grpSpPr>
        <p:sp>
          <p:nvSpPr>
            <p:cNvPr id="7945" name="Google Shape;7945;p6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67"/>
          <p:cNvGrpSpPr/>
          <p:nvPr/>
        </p:nvGrpSpPr>
        <p:grpSpPr>
          <a:xfrm>
            <a:off x="4001398" y="3343080"/>
            <a:ext cx="450507" cy="447589"/>
            <a:chOff x="-15296200" y="3326900"/>
            <a:chExt cx="304850" cy="302875"/>
          </a:xfrm>
        </p:grpSpPr>
        <p:sp>
          <p:nvSpPr>
            <p:cNvPr id="7953" name="Google Shape;7953;p6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67"/>
          <p:cNvGrpSpPr/>
          <p:nvPr/>
        </p:nvGrpSpPr>
        <p:grpSpPr>
          <a:xfrm>
            <a:off x="2917051" y="1706881"/>
            <a:ext cx="486566" cy="414708"/>
            <a:chOff x="-19835275" y="3330250"/>
            <a:chExt cx="329250" cy="280625"/>
          </a:xfrm>
        </p:grpSpPr>
        <p:sp>
          <p:nvSpPr>
            <p:cNvPr id="7959" name="Google Shape;7959;p6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67"/>
          <p:cNvGrpSpPr/>
          <p:nvPr/>
        </p:nvGrpSpPr>
        <p:grpSpPr>
          <a:xfrm>
            <a:off x="2935080" y="2243470"/>
            <a:ext cx="450507" cy="449547"/>
            <a:chOff x="-19822675" y="3692750"/>
            <a:chExt cx="304850" cy="304200"/>
          </a:xfrm>
        </p:grpSpPr>
        <p:sp>
          <p:nvSpPr>
            <p:cNvPr id="7963" name="Google Shape;7963;p6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67"/>
          <p:cNvGrpSpPr/>
          <p:nvPr/>
        </p:nvGrpSpPr>
        <p:grpSpPr>
          <a:xfrm>
            <a:off x="2935672" y="2796278"/>
            <a:ext cx="449325" cy="450470"/>
            <a:chOff x="-19822675" y="4066875"/>
            <a:chExt cx="304050" cy="304825"/>
          </a:xfrm>
        </p:grpSpPr>
        <p:sp>
          <p:nvSpPr>
            <p:cNvPr id="7969" name="Google Shape;7969;p6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67"/>
          <p:cNvGrpSpPr/>
          <p:nvPr/>
        </p:nvGrpSpPr>
        <p:grpSpPr>
          <a:xfrm>
            <a:off x="5744740" y="1689571"/>
            <a:ext cx="399302" cy="449325"/>
            <a:chOff x="-17878825" y="3334400"/>
            <a:chExt cx="270200" cy="304050"/>
          </a:xfrm>
        </p:grpSpPr>
        <p:sp>
          <p:nvSpPr>
            <p:cNvPr id="7976" name="Google Shape;7976;p6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67"/>
          <p:cNvGrpSpPr/>
          <p:nvPr/>
        </p:nvGrpSpPr>
        <p:grpSpPr>
          <a:xfrm>
            <a:off x="5718565" y="2242416"/>
            <a:ext cx="451653" cy="451653"/>
            <a:chOff x="-17896150" y="3709300"/>
            <a:chExt cx="305625" cy="305625"/>
          </a:xfrm>
        </p:grpSpPr>
        <p:sp>
          <p:nvSpPr>
            <p:cNvPr id="7984" name="Google Shape;7984;p6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67"/>
          <p:cNvGrpSpPr/>
          <p:nvPr/>
        </p:nvGrpSpPr>
        <p:grpSpPr>
          <a:xfrm>
            <a:off x="5746495" y="2795686"/>
            <a:ext cx="395792" cy="451653"/>
            <a:chOff x="-17878025" y="4082625"/>
            <a:chExt cx="267825" cy="305625"/>
          </a:xfrm>
        </p:grpSpPr>
        <p:sp>
          <p:nvSpPr>
            <p:cNvPr id="7989" name="Google Shape;7989;p6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67"/>
          <p:cNvGrpSpPr/>
          <p:nvPr/>
        </p:nvGrpSpPr>
        <p:grpSpPr>
          <a:xfrm>
            <a:off x="2890388" y="3355015"/>
            <a:ext cx="450507" cy="423722"/>
            <a:chOff x="-16044450" y="3317850"/>
            <a:chExt cx="304850" cy="286725"/>
          </a:xfrm>
        </p:grpSpPr>
        <p:sp>
          <p:nvSpPr>
            <p:cNvPr id="7997" name="Google Shape;7997;p6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1" name="Google Shape;8001;p67"/>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2" name="Google Shape;8002;p67"/>
          <p:cNvGrpSpPr/>
          <p:nvPr/>
        </p:nvGrpSpPr>
        <p:grpSpPr>
          <a:xfrm>
            <a:off x="8012905" y="2243724"/>
            <a:ext cx="373662" cy="449030"/>
            <a:chOff x="-16018450" y="4058400"/>
            <a:chExt cx="252850" cy="303850"/>
          </a:xfrm>
        </p:grpSpPr>
        <p:sp>
          <p:nvSpPr>
            <p:cNvPr id="8003" name="Google Shape;8003;p6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7" name="Google Shape;8007;p67"/>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Índice</a:t>
            </a:r>
            <a:endParaRPr/>
          </a:p>
        </p:txBody>
      </p:sp>
      <p:sp>
        <p:nvSpPr>
          <p:cNvPr id="643" name="Google Shape;643;p32"/>
          <p:cNvSpPr txBox="1"/>
          <p:nvPr>
            <p:ph idx="2" type="title"/>
          </p:nvPr>
        </p:nvSpPr>
        <p:spPr>
          <a:xfrm>
            <a:off x="713225" y="137731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01</a:t>
            </a:r>
            <a:endParaRPr/>
          </a:p>
        </p:txBody>
      </p:sp>
      <p:sp>
        <p:nvSpPr>
          <p:cNvPr id="644" name="Google Shape;644;p32"/>
          <p:cNvSpPr txBox="1"/>
          <p:nvPr>
            <p:ph idx="3" type="title"/>
          </p:nvPr>
        </p:nvSpPr>
        <p:spPr>
          <a:xfrm>
            <a:off x="713225" y="2541594"/>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02</a:t>
            </a:r>
            <a:endParaRPr/>
          </a:p>
        </p:txBody>
      </p:sp>
      <p:sp>
        <p:nvSpPr>
          <p:cNvPr id="645" name="Google Shape;645;p32"/>
          <p:cNvSpPr txBox="1"/>
          <p:nvPr>
            <p:ph idx="4" type="title"/>
          </p:nvPr>
        </p:nvSpPr>
        <p:spPr>
          <a:xfrm>
            <a:off x="4571975" y="137731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04</a:t>
            </a:r>
            <a:endParaRPr/>
          </a:p>
        </p:txBody>
      </p:sp>
      <p:sp>
        <p:nvSpPr>
          <p:cNvPr id="646" name="Google Shape;646;p32"/>
          <p:cNvSpPr txBox="1"/>
          <p:nvPr>
            <p:ph idx="5" type="title"/>
          </p:nvPr>
        </p:nvSpPr>
        <p:spPr>
          <a:xfrm>
            <a:off x="4571975" y="2541594"/>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05</a:t>
            </a:r>
            <a:endParaRPr/>
          </a:p>
        </p:txBody>
      </p:sp>
      <p:sp>
        <p:nvSpPr>
          <p:cNvPr id="647" name="Google Shape;647;p32"/>
          <p:cNvSpPr txBox="1"/>
          <p:nvPr>
            <p:ph idx="6" type="title"/>
          </p:nvPr>
        </p:nvSpPr>
        <p:spPr>
          <a:xfrm>
            <a:off x="713225" y="37058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03</a:t>
            </a:r>
            <a:endParaRPr/>
          </a:p>
        </p:txBody>
      </p:sp>
      <p:sp>
        <p:nvSpPr>
          <p:cNvPr id="648" name="Google Shape;648;p32"/>
          <p:cNvSpPr txBox="1"/>
          <p:nvPr>
            <p:ph idx="7" type="title"/>
          </p:nvPr>
        </p:nvSpPr>
        <p:spPr>
          <a:xfrm>
            <a:off x="4571975" y="37058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06</a:t>
            </a:r>
            <a:endParaRPr/>
          </a:p>
        </p:txBody>
      </p:sp>
      <p:sp>
        <p:nvSpPr>
          <p:cNvPr id="649" name="Google Shape;649;p32"/>
          <p:cNvSpPr txBox="1"/>
          <p:nvPr>
            <p:ph idx="1" type="subTitle"/>
          </p:nvPr>
        </p:nvSpPr>
        <p:spPr>
          <a:xfrm>
            <a:off x="1596800" y="1377334"/>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Introducción</a:t>
            </a:r>
            <a:endParaRPr/>
          </a:p>
        </p:txBody>
      </p:sp>
      <p:sp>
        <p:nvSpPr>
          <p:cNvPr id="650" name="Google Shape;650;p32"/>
          <p:cNvSpPr txBox="1"/>
          <p:nvPr>
            <p:ph idx="8" type="subTitle"/>
          </p:nvPr>
        </p:nvSpPr>
        <p:spPr>
          <a:xfrm>
            <a:off x="1596800" y="2541589"/>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Currículo</a:t>
            </a:r>
            <a:endParaRPr/>
          </a:p>
        </p:txBody>
      </p:sp>
      <p:sp>
        <p:nvSpPr>
          <p:cNvPr id="651" name="Google Shape;651;p32"/>
          <p:cNvSpPr txBox="1"/>
          <p:nvPr>
            <p:ph idx="9" type="subTitle"/>
          </p:nvPr>
        </p:nvSpPr>
        <p:spPr>
          <a:xfrm>
            <a:off x="1596800" y="3705844"/>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Carta de presentación</a:t>
            </a:r>
            <a:endParaRPr/>
          </a:p>
        </p:txBody>
      </p:sp>
      <p:sp>
        <p:nvSpPr>
          <p:cNvPr id="652" name="Google Shape;652;p32"/>
          <p:cNvSpPr txBox="1"/>
          <p:nvPr>
            <p:ph idx="13" type="subTitle"/>
          </p:nvPr>
        </p:nvSpPr>
        <p:spPr>
          <a:xfrm>
            <a:off x="5455550" y="1377334"/>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Mi trabajo</a:t>
            </a:r>
            <a:endParaRPr/>
          </a:p>
        </p:txBody>
      </p:sp>
      <p:sp>
        <p:nvSpPr>
          <p:cNvPr id="653" name="Google Shape;653;p32"/>
          <p:cNvSpPr txBox="1"/>
          <p:nvPr>
            <p:ph idx="14" type="subTitle"/>
          </p:nvPr>
        </p:nvSpPr>
        <p:spPr>
          <a:xfrm>
            <a:off x="5455550" y="2541605"/>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Proyectos previos</a:t>
            </a:r>
            <a:endParaRPr/>
          </a:p>
        </p:txBody>
      </p:sp>
      <p:sp>
        <p:nvSpPr>
          <p:cNvPr id="654" name="Google Shape;654;p32"/>
          <p:cNvSpPr txBox="1"/>
          <p:nvPr>
            <p:ph idx="15" type="subTitle"/>
          </p:nvPr>
        </p:nvSpPr>
        <p:spPr>
          <a:xfrm>
            <a:off x="5455550" y="3705844"/>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Miscelánea</a:t>
            </a:r>
            <a:endParaRPr/>
          </a:p>
        </p:txBody>
      </p:sp>
      <p:grpSp>
        <p:nvGrpSpPr>
          <p:cNvPr id="655" name="Google Shape;655;p32"/>
          <p:cNvGrpSpPr/>
          <p:nvPr/>
        </p:nvGrpSpPr>
        <p:grpSpPr>
          <a:xfrm>
            <a:off x="7863700" y="3773575"/>
            <a:ext cx="920400" cy="1051163"/>
            <a:chOff x="1508750" y="36588"/>
            <a:chExt cx="920400" cy="1051163"/>
          </a:xfrm>
        </p:grpSpPr>
        <p:sp>
          <p:nvSpPr>
            <p:cNvPr id="656" name="Google Shape;656;p32"/>
            <p:cNvSpPr/>
            <p:nvPr/>
          </p:nvSpPr>
          <p:spPr>
            <a:xfrm>
              <a:off x="1508750" y="492250"/>
              <a:ext cx="920400" cy="5955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57" name="Google Shape;657;p32"/>
            <p:cNvSpPr/>
            <p:nvPr/>
          </p:nvSpPr>
          <p:spPr>
            <a:xfrm rot="-2700000">
              <a:off x="1646085" y="170323"/>
              <a:ext cx="645730" cy="645730"/>
            </a:xfrm>
            <a:prstGeom prst="rtTriangle">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12" name="Shape 8012"/>
        <p:cNvGrpSpPr/>
        <p:nvPr/>
      </p:nvGrpSpPr>
      <p:grpSpPr>
        <a:xfrm>
          <a:off x="0" y="0"/>
          <a:ext cx="0" cy="0"/>
          <a:chOff x="0" y="0"/>
          <a:chExt cx="0" cy="0"/>
        </a:xfrm>
      </p:grpSpPr>
      <p:grpSp>
        <p:nvGrpSpPr>
          <p:cNvPr id="8013" name="Google Shape;8013;p68"/>
          <p:cNvGrpSpPr/>
          <p:nvPr/>
        </p:nvGrpSpPr>
        <p:grpSpPr>
          <a:xfrm>
            <a:off x="829817" y="1689241"/>
            <a:ext cx="442337" cy="419623"/>
            <a:chOff x="-6696925" y="3272575"/>
            <a:chExt cx="307200" cy="291425"/>
          </a:xfrm>
        </p:grpSpPr>
        <p:sp>
          <p:nvSpPr>
            <p:cNvPr id="8014" name="Google Shape;8014;p6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68"/>
          <p:cNvGrpSpPr/>
          <p:nvPr/>
        </p:nvGrpSpPr>
        <p:grpSpPr>
          <a:xfrm>
            <a:off x="829799" y="2204636"/>
            <a:ext cx="442373" cy="420775"/>
            <a:chOff x="-6690625" y="3631325"/>
            <a:chExt cx="307225" cy="292225"/>
          </a:xfrm>
        </p:grpSpPr>
        <p:sp>
          <p:nvSpPr>
            <p:cNvPr id="8017" name="Google Shape;8017;p6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68"/>
          <p:cNvGrpSpPr/>
          <p:nvPr/>
        </p:nvGrpSpPr>
        <p:grpSpPr>
          <a:xfrm>
            <a:off x="851921" y="2756972"/>
            <a:ext cx="421927" cy="419371"/>
            <a:chOff x="-6689825" y="3992050"/>
            <a:chExt cx="293025" cy="291250"/>
          </a:xfrm>
        </p:grpSpPr>
        <p:sp>
          <p:nvSpPr>
            <p:cNvPr id="8023" name="Google Shape;8023;p6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5" name="Google Shape;8035;p68"/>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6" name="Google Shape;8036;p68"/>
          <p:cNvGrpSpPr/>
          <p:nvPr/>
        </p:nvGrpSpPr>
        <p:grpSpPr>
          <a:xfrm>
            <a:off x="3535232" y="2205192"/>
            <a:ext cx="423043" cy="419659"/>
            <a:chOff x="-4837325" y="3612425"/>
            <a:chExt cx="293800" cy="291450"/>
          </a:xfrm>
        </p:grpSpPr>
        <p:sp>
          <p:nvSpPr>
            <p:cNvPr id="8037" name="Google Shape;8037;p6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68"/>
          <p:cNvGrpSpPr/>
          <p:nvPr/>
        </p:nvGrpSpPr>
        <p:grpSpPr>
          <a:xfrm>
            <a:off x="3548265" y="2756826"/>
            <a:ext cx="420775" cy="419659"/>
            <a:chOff x="-4837325" y="3971575"/>
            <a:chExt cx="292225" cy="291450"/>
          </a:xfrm>
        </p:grpSpPr>
        <p:sp>
          <p:nvSpPr>
            <p:cNvPr id="8041" name="Google Shape;8041;p6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68"/>
          <p:cNvGrpSpPr/>
          <p:nvPr/>
        </p:nvGrpSpPr>
        <p:grpSpPr>
          <a:xfrm>
            <a:off x="6240279" y="1714185"/>
            <a:ext cx="430998" cy="369730"/>
            <a:chOff x="-3037625" y="3254850"/>
            <a:chExt cx="299325" cy="256775"/>
          </a:xfrm>
        </p:grpSpPr>
        <p:sp>
          <p:nvSpPr>
            <p:cNvPr id="8048" name="Google Shape;8048;p6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68"/>
          <p:cNvGrpSpPr/>
          <p:nvPr/>
        </p:nvGrpSpPr>
        <p:grpSpPr>
          <a:xfrm>
            <a:off x="6244239" y="2204615"/>
            <a:ext cx="423079" cy="420811"/>
            <a:chOff x="-3031325" y="3597450"/>
            <a:chExt cx="293825" cy="292250"/>
          </a:xfrm>
        </p:grpSpPr>
        <p:sp>
          <p:nvSpPr>
            <p:cNvPr id="8053" name="Google Shape;8053;p6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68"/>
          <p:cNvGrpSpPr/>
          <p:nvPr/>
        </p:nvGrpSpPr>
        <p:grpSpPr>
          <a:xfrm>
            <a:off x="6256714" y="2781214"/>
            <a:ext cx="421927" cy="370882"/>
            <a:chOff x="-3030525" y="3973150"/>
            <a:chExt cx="293025" cy="257575"/>
          </a:xfrm>
        </p:grpSpPr>
        <p:sp>
          <p:nvSpPr>
            <p:cNvPr id="8058" name="Google Shape;8058;p6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68"/>
          <p:cNvGrpSpPr/>
          <p:nvPr/>
        </p:nvGrpSpPr>
        <p:grpSpPr>
          <a:xfrm>
            <a:off x="1358307" y="3369426"/>
            <a:ext cx="421927" cy="297195"/>
            <a:chOff x="-1199300" y="3279250"/>
            <a:chExt cx="293025" cy="206400"/>
          </a:xfrm>
        </p:grpSpPr>
        <p:sp>
          <p:nvSpPr>
            <p:cNvPr id="8061" name="Google Shape;8061;p6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68"/>
          <p:cNvGrpSpPr/>
          <p:nvPr/>
        </p:nvGrpSpPr>
        <p:grpSpPr>
          <a:xfrm>
            <a:off x="1365393" y="1688773"/>
            <a:ext cx="444605" cy="420559"/>
            <a:chOff x="-6338550" y="3272950"/>
            <a:chExt cx="308775" cy="292075"/>
          </a:xfrm>
        </p:grpSpPr>
        <p:sp>
          <p:nvSpPr>
            <p:cNvPr id="8066" name="Google Shape;8066;p6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68"/>
          <p:cNvGrpSpPr/>
          <p:nvPr/>
        </p:nvGrpSpPr>
        <p:grpSpPr>
          <a:xfrm>
            <a:off x="1376732" y="2205194"/>
            <a:ext cx="421927" cy="419659"/>
            <a:chOff x="-6329100" y="3632100"/>
            <a:chExt cx="293025" cy="291450"/>
          </a:xfrm>
        </p:grpSpPr>
        <p:sp>
          <p:nvSpPr>
            <p:cNvPr id="8070" name="Google Shape;8070;p6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68"/>
          <p:cNvGrpSpPr/>
          <p:nvPr/>
        </p:nvGrpSpPr>
        <p:grpSpPr>
          <a:xfrm>
            <a:off x="1389783" y="2756828"/>
            <a:ext cx="419623" cy="419659"/>
            <a:chOff x="-6329875" y="3992050"/>
            <a:chExt cx="291425" cy="291450"/>
          </a:xfrm>
        </p:grpSpPr>
        <p:sp>
          <p:nvSpPr>
            <p:cNvPr id="8074" name="Google Shape;8074;p6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68"/>
          <p:cNvGrpSpPr/>
          <p:nvPr/>
        </p:nvGrpSpPr>
        <p:grpSpPr>
          <a:xfrm>
            <a:off x="4075920" y="1687530"/>
            <a:ext cx="423079" cy="423043"/>
            <a:chOff x="-4478975" y="3251700"/>
            <a:chExt cx="293825" cy="293800"/>
          </a:xfrm>
        </p:grpSpPr>
        <p:sp>
          <p:nvSpPr>
            <p:cNvPr id="8079" name="Google Shape;8079;p6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68"/>
          <p:cNvGrpSpPr/>
          <p:nvPr/>
        </p:nvGrpSpPr>
        <p:grpSpPr>
          <a:xfrm>
            <a:off x="4075920" y="2205192"/>
            <a:ext cx="423079" cy="419659"/>
            <a:chOff x="-4475825" y="3612425"/>
            <a:chExt cx="293825" cy="291450"/>
          </a:xfrm>
        </p:grpSpPr>
        <p:sp>
          <p:nvSpPr>
            <p:cNvPr id="8083" name="Google Shape;8083;p6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68"/>
          <p:cNvGrpSpPr/>
          <p:nvPr/>
        </p:nvGrpSpPr>
        <p:grpSpPr>
          <a:xfrm>
            <a:off x="4084992" y="2756844"/>
            <a:ext cx="428730" cy="419623"/>
            <a:chOff x="-4480550" y="3970800"/>
            <a:chExt cx="297750" cy="291425"/>
          </a:xfrm>
        </p:grpSpPr>
        <p:sp>
          <p:nvSpPr>
            <p:cNvPr id="8087" name="Google Shape;8087;p6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68"/>
          <p:cNvGrpSpPr/>
          <p:nvPr/>
        </p:nvGrpSpPr>
        <p:grpSpPr>
          <a:xfrm>
            <a:off x="6788826" y="1689221"/>
            <a:ext cx="415123" cy="419659"/>
            <a:chOff x="-2668225" y="3239075"/>
            <a:chExt cx="288300" cy="291450"/>
          </a:xfrm>
        </p:grpSpPr>
        <p:sp>
          <p:nvSpPr>
            <p:cNvPr id="8090" name="Google Shape;8090;p6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68"/>
          <p:cNvGrpSpPr/>
          <p:nvPr/>
        </p:nvGrpSpPr>
        <p:grpSpPr>
          <a:xfrm>
            <a:off x="6785982" y="2205191"/>
            <a:ext cx="420811" cy="419659"/>
            <a:chOff x="-2671375" y="3597450"/>
            <a:chExt cx="292250" cy="291450"/>
          </a:xfrm>
        </p:grpSpPr>
        <p:sp>
          <p:nvSpPr>
            <p:cNvPr id="8096" name="Google Shape;8096;p6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68"/>
          <p:cNvGrpSpPr/>
          <p:nvPr/>
        </p:nvGrpSpPr>
        <p:grpSpPr>
          <a:xfrm>
            <a:off x="6796765" y="2755691"/>
            <a:ext cx="423043" cy="421927"/>
            <a:chOff x="-2670575" y="3956600"/>
            <a:chExt cx="293800" cy="293025"/>
          </a:xfrm>
        </p:grpSpPr>
        <p:sp>
          <p:nvSpPr>
            <p:cNvPr id="8099" name="Google Shape;8099;p6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68"/>
          <p:cNvGrpSpPr/>
          <p:nvPr/>
        </p:nvGrpSpPr>
        <p:grpSpPr>
          <a:xfrm>
            <a:off x="3054285" y="3311947"/>
            <a:ext cx="426462" cy="418363"/>
            <a:chOff x="-1183550" y="3586525"/>
            <a:chExt cx="296175" cy="290550"/>
          </a:xfrm>
        </p:grpSpPr>
        <p:sp>
          <p:nvSpPr>
            <p:cNvPr id="8104" name="Google Shape;8104;p6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68"/>
          <p:cNvGrpSpPr/>
          <p:nvPr/>
        </p:nvGrpSpPr>
        <p:grpSpPr>
          <a:xfrm>
            <a:off x="1917896" y="1689799"/>
            <a:ext cx="420811" cy="418507"/>
            <a:chOff x="-5971525" y="3273750"/>
            <a:chExt cx="292250" cy="290650"/>
          </a:xfrm>
        </p:grpSpPr>
        <p:sp>
          <p:nvSpPr>
            <p:cNvPr id="8114" name="Google Shape;8114;p6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68"/>
          <p:cNvGrpSpPr/>
          <p:nvPr/>
        </p:nvGrpSpPr>
        <p:grpSpPr>
          <a:xfrm>
            <a:off x="1912226" y="2203826"/>
            <a:ext cx="432150" cy="422395"/>
            <a:chOff x="-5974675" y="3632100"/>
            <a:chExt cx="300125" cy="293350"/>
          </a:xfrm>
        </p:grpSpPr>
        <p:sp>
          <p:nvSpPr>
            <p:cNvPr id="8117" name="Google Shape;8117;p6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68"/>
          <p:cNvGrpSpPr/>
          <p:nvPr/>
        </p:nvGrpSpPr>
        <p:grpSpPr>
          <a:xfrm>
            <a:off x="1942267" y="2755694"/>
            <a:ext cx="395865" cy="421927"/>
            <a:chOff x="-5971525" y="3990475"/>
            <a:chExt cx="274925" cy="293025"/>
          </a:xfrm>
        </p:grpSpPr>
        <p:sp>
          <p:nvSpPr>
            <p:cNvPr id="8121" name="Google Shape;8121;p6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68"/>
          <p:cNvGrpSpPr/>
          <p:nvPr/>
        </p:nvGrpSpPr>
        <p:grpSpPr>
          <a:xfrm>
            <a:off x="4615473" y="1689798"/>
            <a:ext cx="420775" cy="418507"/>
            <a:chOff x="-4118225" y="3253275"/>
            <a:chExt cx="292225" cy="290650"/>
          </a:xfrm>
        </p:grpSpPr>
        <p:sp>
          <p:nvSpPr>
            <p:cNvPr id="8126" name="Google Shape;8126;p6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68"/>
          <p:cNvGrpSpPr/>
          <p:nvPr/>
        </p:nvGrpSpPr>
        <p:grpSpPr>
          <a:xfrm>
            <a:off x="4665924" y="2204922"/>
            <a:ext cx="319874" cy="420199"/>
            <a:chOff x="-4082800" y="3612425"/>
            <a:chExt cx="222150" cy="291825"/>
          </a:xfrm>
        </p:grpSpPr>
        <p:sp>
          <p:nvSpPr>
            <p:cNvPr id="8129" name="Google Shape;8129;p6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68"/>
          <p:cNvGrpSpPr/>
          <p:nvPr/>
        </p:nvGrpSpPr>
        <p:grpSpPr>
          <a:xfrm>
            <a:off x="4627372" y="2769876"/>
            <a:ext cx="420775" cy="393561"/>
            <a:chOff x="-4118225" y="3990475"/>
            <a:chExt cx="292225" cy="273325"/>
          </a:xfrm>
        </p:grpSpPr>
        <p:sp>
          <p:nvSpPr>
            <p:cNvPr id="8133" name="Google Shape;8133;p6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68"/>
          <p:cNvGrpSpPr/>
          <p:nvPr/>
        </p:nvGrpSpPr>
        <p:grpSpPr>
          <a:xfrm>
            <a:off x="7338026" y="1688087"/>
            <a:ext cx="394713" cy="421927"/>
            <a:chOff x="-2312225" y="3238300"/>
            <a:chExt cx="274125" cy="293025"/>
          </a:xfrm>
        </p:grpSpPr>
        <p:sp>
          <p:nvSpPr>
            <p:cNvPr id="8138" name="Google Shape;8138;p6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68"/>
          <p:cNvGrpSpPr/>
          <p:nvPr/>
        </p:nvGrpSpPr>
        <p:grpSpPr>
          <a:xfrm>
            <a:off x="7335742" y="2756825"/>
            <a:ext cx="423079" cy="419659"/>
            <a:chOff x="-2310650" y="3958175"/>
            <a:chExt cx="293825" cy="291450"/>
          </a:xfrm>
        </p:grpSpPr>
        <p:sp>
          <p:nvSpPr>
            <p:cNvPr id="8141" name="Google Shape;8141;p6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68"/>
          <p:cNvGrpSpPr/>
          <p:nvPr/>
        </p:nvGrpSpPr>
        <p:grpSpPr>
          <a:xfrm>
            <a:off x="4702603" y="3308459"/>
            <a:ext cx="424159" cy="419659"/>
            <a:chOff x="-1182750" y="3962900"/>
            <a:chExt cx="294575" cy="291450"/>
          </a:xfrm>
        </p:grpSpPr>
        <p:sp>
          <p:nvSpPr>
            <p:cNvPr id="8144" name="Google Shape;8144;p6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68"/>
          <p:cNvGrpSpPr/>
          <p:nvPr/>
        </p:nvGrpSpPr>
        <p:grpSpPr>
          <a:xfrm>
            <a:off x="2455739" y="1689223"/>
            <a:ext cx="424195" cy="419659"/>
            <a:chOff x="-5611575" y="3272950"/>
            <a:chExt cx="294600" cy="291450"/>
          </a:xfrm>
        </p:grpSpPr>
        <p:sp>
          <p:nvSpPr>
            <p:cNvPr id="8152" name="Google Shape;8152;p6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68"/>
          <p:cNvGrpSpPr/>
          <p:nvPr/>
        </p:nvGrpSpPr>
        <p:grpSpPr>
          <a:xfrm>
            <a:off x="2455739" y="2205770"/>
            <a:ext cx="424195" cy="418507"/>
            <a:chOff x="-5613150" y="3632900"/>
            <a:chExt cx="294600" cy="290650"/>
          </a:xfrm>
        </p:grpSpPr>
        <p:sp>
          <p:nvSpPr>
            <p:cNvPr id="8158" name="Google Shape;8158;p6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68"/>
          <p:cNvGrpSpPr/>
          <p:nvPr/>
        </p:nvGrpSpPr>
        <p:grpSpPr>
          <a:xfrm>
            <a:off x="7324977" y="2153586"/>
            <a:ext cx="420811" cy="522864"/>
            <a:chOff x="-2310650" y="3525775"/>
            <a:chExt cx="292250" cy="363125"/>
          </a:xfrm>
        </p:grpSpPr>
        <p:sp>
          <p:nvSpPr>
            <p:cNvPr id="8161" name="Google Shape;8161;p6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68"/>
          <p:cNvGrpSpPr/>
          <p:nvPr/>
        </p:nvGrpSpPr>
        <p:grpSpPr>
          <a:xfrm>
            <a:off x="2467638" y="2756270"/>
            <a:ext cx="424195" cy="420775"/>
            <a:chOff x="-5613150" y="3991275"/>
            <a:chExt cx="294600" cy="292225"/>
          </a:xfrm>
        </p:grpSpPr>
        <p:sp>
          <p:nvSpPr>
            <p:cNvPr id="8166" name="Google Shape;8166;p6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8"/>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8"/>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68"/>
          <p:cNvGrpSpPr/>
          <p:nvPr/>
        </p:nvGrpSpPr>
        <p:grpSpPr>
          <a:xfrm>
            <a:off x="5139126" y="1689438"/>
            <a:ext cx="434634" cy="419227"/>
            <a:chOff x="-3768700" y="3253275"/>
            <a:chExt cx="301850" cy="291150"/>
          </a:xfrm>
        </p:grpSpPr>
        <p:sp>
          <p:nvSpPr>
            <p:cNvPr id="8176" name="Google Shape;8176;p6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9" name="Google Shape;8179;p68"/>
          <p:cNvGrpSpPr/>
          <p:nvPr/>
        </p:nvGrpSpPr>
        <p:grpSpPr>
          <a:xfrm>
            <a:off x="5143209" y="2217090"/>
            <a:ext cx="426462" cy="395865"/>
            <a:chOff x="-3808700" y="3628950"/>
            <a:chExt cx="296175" cy="274925"/>
          </a:xfrm>
        </p:grpSpPr>
        <p:sp>
          <p:nvSpPr>
            <p:cNvPr id="8180" name="Google Shape;8180;p6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68"/>
          <p:cNvGrpSpPr/>
          <p:nvPr/>
        </p:nvGrpSpPr>
        <p:grpSpPr>
          <a:xfrm>
            <a:off x="5208420" y="2756412"/>
            <a:ext cx="419443" cy="420487"/>
            <a:chOff x="-3771675" y="3971775"/>
            <a:chExt cx="291300" cy="292025"/>
          </a:xfrm>
        </p:grpSpPr>
        <p:sp>
          <p:nvSpPr>
            <p:cNvPr id="8184" name="Google Shape;8184;p6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68"/>
          <p:cNvGrpSpPr/>
          <p:nvPr/>
        </p:nvGrpSpPr>
        <p:grpSpPr>
          <a:xfrm>
            <a:off x="7869864" y="1716461"/>
            <a:ext cx="420271" cy="320774"/>
            <a:chOff x="-1951475" y="3273100"/>
            <a:chExt cx="291875" cy="222775"/>
          </a:xfrm>
        </p:grpSpPr>
        <p:sp>
          <p:nvSpPr>
            <p:cNvPr id="8190" name="Google Shape;8190;p6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68"/>
          <p:cNvGrpSpPr/>
          <p:nvPr/>
        </p:nvGrpSpPr>
        <p:grpSpPr>
          <a:xfrm>
            <a:off x="7867344" y="2205191"/>
            <a:ext cx="425310" cy="419659"/>
            <a:chOff x="-1951475" y="3597450"/>
            <a:chExt cx="295375" cy="291450"/>
          </a:xfrm>
        </p:grpSpPr>
        <p:sp>
          <p:nvSpPr>
            <p:cNvPr id="8194" name="Google Shape;8194;p6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8"/>
          <p:cNvGrpSpPr/>
          <p:nvPr/>
        </p:nvGrpSpPr>
        <p:grpSpPr>
          <a:xfrm>
            <a:off x="7869595" y="2756825"/>
            <a:ext cx="444605" cy="419659"/>
            <a:chOff x="-1960150" y="3956600"/>
            <a:chExt cx="308775" cy="291450"/>
          </a:xfrm>
        </p:grpSpPr>
        <p:sp>
          <p:nvSpPr>
            <p:cNvPr id="8199" name="Google Shape;8199;p6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68"/>
          <p:cNvGrpSpPr/>
          <p:nvPr/>
        </p:nvGrpSpPr>
        <p:grpSpPr>
          <a:xfrm>
            <a:off x="1923633" y="3307636"/>
            <a:ext cx="420775" cy="420775"/>
            <a:chOff x="-804700" y="3226500"/>
            <a:chExt cx="292225" cy="292225"/>
          </a:xfrm>
        </p:grpSpPr>
        <p:sp>
          <p:nvSpPr>
            <p:cNvPr id="8202" name="Google Shape;8202;p6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68"/>
          <p:cNvGrpSpPr/>
          <p:nvPr/>
        </p:nvGrpSpPr>
        <p:grpSpPr>
          <a:xfrm>
            <a:off x="3003724" y="1688647"/>
            <a:ext cx="420775" cy="420811"/>
            <a:chOff x="-5251625" y="3272950"/>
            <a:chExt cx="292225" cy="292250"/>
          </a:xfrm>
        </p:grpSpPr>
        <p:sp>
          <p:nvSpPr>
            <p:cNvPr id="8210" name="Google Shape;8210;p6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68"/>
          <p:cNvGrpSpPr/>
          <p:nvPr/>
        </p:nvGrpSpPr>
        <p:grpSpPr>
          <a:xfrm>
            <a:off x="3000322" y="2204348"/>
            <a:ext cx="427578" cy="421351"/>
            <a:chOff x="-5254775" y="3631325"/>
            <a:chExt cx="296950" cy="292625"/>
          </a:xfrm>
        </p:grpSpPr>
        <p:sp>
          <p:nvSpPr>
            <p:cNvPr id="8214" name="Google Shape;8214;p6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68"/>
          <p:cNvGrpSpPr/>
          <p:nvPr/>
        </p:nvGrpSpPr>
        <p:grpSpPr>
          <a:xfrm>
            <a:off x="3016181" y="2756270"/>
            <a:ext cx="419659" cy="420775"/>
            <a:chOff x="-5251625" y="3991275"/>
            <a:chExt cx="291450" cy="292225"/>
          </a:xfrm>
        </p:grpSpPr>
        <p:sp>
          <p:nvSpPr>
            <p:cNvPr id="8222" name="Google Shape;8222;p6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68"/>
          <p:cNvGrpSpPr/>
          <p:nvPr/>
        </p:nvGrpSpPr>
        <p:grpSpPr>
          <a:xfrm>
            <a:off x="5756763" y="1689240"/>
            <a:ext cx="319874" cy="419623"/>
            <a:chOff x="-3365275" y="3253275"/>
            <a:chExt cx="222150" cy="291425"/>
          </a:xfrm>
        </p:grpSpPr>
        <p:sp>
          <p:nvSpPr>
            <p:cNvPr id="8228" name="Google Shape;8228;p6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68"/>
          <p:cNvGrpSpPr/>
          <p:nvPr/>
        </p:nvGrpSpPr>
        <p:grpSpPr>
          <a:xfrm>
            <a:off x="5730701" y="2204058"/>
            <a:ext cx="371998" cy="421927"/>
            <a:chOff x="-3383375" y="3611625"/>
            <a:chExt cx="258350" cy="293025"/>
          </a:xfrm>
        </p:grpSpPr>
        <p:sp>
          <p:nvSpPr>
            <p:cNvPr id="8231" name="Google Shape;8231;p6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68"/>
          <p:cNvGrpSpPr/>
          <p:nvPr/>
        </p:nvGrpSpPr>
        <p:grpSpPr>
          <a:xfrm>
            <a:off x="5793050" y="2756826"/>
            <a:ext cx="271097" cy="419659"/>
            <a:chOff x="-3347950" y="3971575"/>
            <a:chExt cx="188275" cy="291450"/>
          </a:xfrm>
        </p:grpSpPr>
        <p:sp>
          <p:nvSpPr>
            <p:cNvPr id="8234" name="Google Shape;8234;p6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68"/>
          <p:cNvGrpSpPr/>
          <p:nvPr/>
        </p:nvGrpSpPr>
        <p:grpSpPr>
          <a:xfrm>
            <a:off x="842909" y="3307061"/>
            <a:ext cx="371998" cy="421927"/>
            <a:chOff x="-1575775" y="3238300"/>
            <a:chExt cx="258350" cy="293025"/>
          </a:xfrm>
        </p:grpSpPr>
        <p:sp>
          <p:nvSpPr>
            <p:cNvPr id="8238" name="Google Shape;8238;p68"/>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68"/>
          <p:cNvGrpSpPr/>
          <p:nvPr/>
        </p:nvGrpSpPr>
        <p:grpSpPr>
          <a:xfrm>
            <a:off x="2487807" y="3309051"/>
            <a:ext cx="423079" cy="424159"/>
            <a:chOff x="-1591550" y="3597475"/>
            <a:chExt cx="293825" cy="294575"/>
          </a:xfrm>
        </p:grpSpPr>
        <p:sp>
          <p:nvSpPr>
            <p:cNvPr id="8244" name="Google Shape;8244;p6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68"/>
          <p:cNvGrpSpPr/>
          <p:nvPr/>
        </p:nvGrpSpPr>
        <p:grpSpPr>
          <a:xfrm>
            <a:off x="4137277" y="3318663"/>
            <a:ext cx="421927" cy="399248"/>
            <a:chOff x="-1592325" y="3957400"/>
            <a:chExt cx="293025" cy="277275"/>
          </a:xfrm>
        </p:grpSpPr>
        <p:sp>
          <p:nvSpPr>
            <p:cNvPr id="8248" name="Google Shape;8248;p6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68"/>
          <p:cNvGrpSpPr/>
          <p:nvPr/>
        </p:nvGrpSpPr>
        <p:grpSpPr>
          <a:xfrm>
            <a:off x="3624147" y="3310744"/>
            <a:ext cx="369730" cy="420775"/>
            <a:chOff x="-778700" y="3612425"/>
            <a:chExt cx="256775" cy="292225"/>
          </a:xfrm>
        </p:grpSpPr>
        <p:sp>
          <p:nvSpPr>
            <p:cNvPr id="8253" name="Google Shape;8253;p6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68"/>
          <p:cNvGrpSpPr/>
          <p:nvPr/>
        </p:nvGrpSpPr>
        <p:grpSpPr>
          <a:xfrm>
            <a:off x="6095649" y="3828305"/>
            <a:ext cx="340731" cy="387641"/>
            <a:chOff x="7728464" y="1561258"/>
            <a:chExt cx="349719" cy="397866"/>
          </a:xfrm>
        </p:grpSpPr>
        <p:sp>
          <p:nvSpPr>
            <p:cNvPr id="8260" name="Google Shape;8260;p6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68"/>
          <p:cNvGrpSpPr/>
          <p:nvPr/>
        </p:nvGrpSpPr>
        <p:grpSpPr>
          <a:xfrm>
            <a:off x="4018617" y="3828305"/>
            <a:ext cx="387681" cy="387641"/>
            <a:chOff x="5611350" y="1561258"/>
            <a:chExt cx="397907" cy="397866"/>
          </a:xfrm>
        </p:grpSpPr>
        <p:sp>
          <p:nvSpPr>
            <p:cNvPr id="8263" name="Google Shape;8263;p6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68"/>
          <p:cNvGrpSpPr/>
          <p:nvPr/>
        </p:nvGrpSpPr>
        <p:grpSpPr>
          <a:xfrm>
            <a:off x="4537903" y="3925571"/>
            <a:ext cx="387610" cy="193109"/>
            <a:chOff x="6140660" y="1661097"/>
            <a:chExt cx="397835" cy="198202"/>
          </a:xfrm>
        </p:grpSpPr>
        <p:sp>
          <p:nvSpPr>
            <p:cNvPr id="8268" name="Google Shape;8268;p6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68"/>
          <p:cNvGrpSpPr/>
          <p:nvPr/>
        </p:nvGrpSpPr>
        <p:grpSpPr>
          <a:xfrm>
            <a:off x="5057118" y="3828305"/>
            <a:ext cx="387681" cy="387641"/>
            <a:chOff x="6669907" y="1561258"/>
            <a:chExt cx="397907" cy="397866"/>
          </a:xfrm>
        </p:grpSpPr>
        <p:sp>
          <p:nvSpPr>
            <p:cNvPr id="8273" name="Google Shape;8273;p6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68"/>
          <p:cNvGrpSpPr/>
          <p:nvPr/>
        </p:nvGrpSpPr>
        <p:grpSpPr>
          <a:xfrm>
            <a:off x="1942348" y="3885842"/>
            <a:ext cx="387681" cy="272572"/>
            <a:chOff x="3386036" y="1746339"/>
            <a:chExt cx="397907" cy="279762"/>
          </a:xfrm>
        </p:grpSpPr>
        <p:sp>
          <p:nvSpPr>
            <p:cNvPr id="8279" name="Google Shape;8279;p6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68"/>
          <p:cNvGrpSpPr/>
          <p:nvPr/>
        </p:nvGrpSpPr>
        <p:grpSpPr>
          <a:xfrm>
            <a:off x="2980045" y="3828288"/>
            <a:ext cx="387681" cy="387681"/>
            <a:chOff x="4417380" y="1687279"/>
            <a:chExt cx="397907" cy="397907"/>
          </a:xfrm>
        </p:grpSpPr>
        <p:sp>
          <p:nvSpPr>
            <p:cNvPr id="8282" name="Google Shape;8282;p6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68"/>
          <p:cNvGrpSpPr/>
          <p:nvPr/>
        </p:nvGrpSpPr>
        <p:grpSpPr>
          <a:xfrm>
            <a:off x="7926526" y="3308537"/>
            <a:ext cx="387661" cy="387661"/>
            <a:chOff x="2869999" y="1687279"/>
            <a:chExt cx="397887" cy="397887"/>
          </a:xfrm>
        </p:grpSpPr>
        <p:sp>
          <p:nvSpPr>
            <p:cNvPr id="8285" name="Google Shape;8285;p6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68"/>
          <p:cNvGrpSpPr/>
          <p:nvPr/>
        </p:nvGrpSpPr>
        <p:grpSpPr>
          <a:xfrm>
            <a:off x="2461634" y="3828664"/>
            <a:ext cx="386807" cy="386929"/>
            <a:chOff x="3902887" y="1687655"/>
            <a:chExt cx="397010" cy="397135"/>
          </a:xfrm>
        </p:grpSpPr>
        <p:sp>
          <p:nvSpPr>
            <p:cNvPr id="8288" name="Google Shape;8288;p6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68"/>
          <p:cNvGrpSpPr/>
          <p:nvPr/>
        </p:nvGrpSpPr>
        <p:grpSpPr>
          <a:xfrm>
            <a:off x="3499331" y="3828344"/>
            <a:ext cx="387681" cy="387681"/>
            <a:chOff x="4933458" y="1687279"/>
            <a:chExt cx="397907" cy="397907"/>
          </a:xfrm>
        </p:grpSpPr>
        <p:sp>
          <p:nvSpPr>
            <p:cNvPr id="8291" name="Google Shape;8291;p6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68"/>
          <p:cNvGrpSpPr/>
          <p:nvPr/>
        </p:nvGrpSpPr>
        <p:grpSpPr>
          <a:xfrm>
            <a:off x="5273586" y="3308775"/>
            <a:ext cx="387681" cy="387661"/>
            <a:chOff x="266768" y="1721375"/>
            <a:chExt cx="397907" cy="397887"/>
          </a:xfrm>
        </p:grpSpPr>
        <p:sp>
          <p:nvSpPr>
            <p:cNvPr id="8294" name="Google Shape;8294;p6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68"/>
          <p:cNvGrpSpPr/>
          <p:nvPr/>
        </p:nvGrpSpPr>
        <p:grpSpPr>
          <a:xfrm>
            <a:off x="7395588" y="3308924"/>
            <a:ext cx="387539" cy="386888"/>
            <a:chOff x="2408992" y="1722875"/>
            <a:chExt cx="397761" cy="397093"/>
          </a:xfrm>
        </p:grpSpPr>
        <p:sp>
          <p:nvSpPr>
            <p:cNvPr id="8297" name="Google Shape;8297;p6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68"/>
          <p:cNvGrpSpPr/>
          <p:nvPr/>
        </p:nvGrpSpPr>
        <p:grpSpPr>
          <a:xfrm>
            <a:off x="5576404" y="3828305"/>
            <a:ext cx="387641" cy="387641"/>
            <a:chOff x="7199196" y="1561258"/>
            <a:chExt cx="397866" cy="397866"/>
          </a:xfrm>
        </p:grpSpPr>
        <p:sp>
          <p:nvSpPr>
            <p:cNvPr id="8300" name="Google Shape;8300;p6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68"/>
          <p:cNvGrpSpPr/>
          <p:nvPr/>
        </p:nvGrpSpPr>
        <p:grpSpPr>
          <a:xfrm>
            <a:off x="6332282" y="3308537"/>
            <a:ext cx="387661" cy="387661"/>
            <a:chOff x="1379798" y="1723250"/>
            <a:chExt cx="397887" cy="397887"/>
          </a:xfrm>
        </p:grpSpPr>
        <p:sp>
          <p:nvSpPr>
            <p:cNvPr id="8304" name="Google Shape;8304;p6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68"/>
          <p:cNvGrpSpPr/>
          <p:nvPr/>
        </p:nvGrpSpPr>
        <p:grpSpPr>
          <a:xfrm>
            <a:off x="5801242" y="3308537"/>
            <a:ext cx="387641" cy="387661"/>
            <a:chOff x="864491" y="1723250"/>
            <a:chExt cx="397866" cy="397887"/>
          </a:xfrm>
        </p:grpSpPr>
        <p:sp>
          <p:nvSpPr>
            <p:cNvPr id="8309" name="Google Shape;8309;p6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2" name="Google Shape;8312;p68"/>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3" name="Google Shape;8313;p68"/>
          <p:cNvGrpSpPr/>
          <p:nvPr/>
        </p:nvGrpSpPr>
        <p:grpSpPr>
          <a:xfrm>
            <a:off x="6568070" y="3827060"/>
            <a:ext cx="388966" cy="388966"/>
            <a:chOff x="1190625" y="238125"/>
            <a:chExt cx="5235075" cy="5235075"/>
          </a:xfrm>
        </p:grpSpPr>
        <p:sp>
          <p:nvSpPr>
            <p:cNvPr id="8314" name="Google Shape;8314;p6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6" name="Google Shape;8316;p6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20" name="Shape 8320"/>
        <p:cNvGrpSpPr/>
        <p:nvPr/>
      </p:nvGrpSpPr>
      <p:grpSpPr>
        <a:xfrm>
          <a:off x="0" y="0"/>
          <a:ext cx="0" cy="0"/>
          <a:chOff x="0" y="0"/>
          <a:chExt cx="0" cy="0"/>
        </a:xfrm>
      </p:grpSpPr>
      <p:pic>
        <p:nvPicPr>
          <p:cNvPr id="8321" name="Google Shape;8321;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33"/>
          <p:cNvSpPr txBox="1"/>
          <p:nvPr>
            <p:ph type="title"/>
          </p:nvPr>
        </p:nvSpPr>
        <p:spPr>
          <a:xfrm>
            <a:off x="789475" y="653150"/>
            <a:ext cx="5402400" cy="124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Relevance of PyTables For Data Scientists</a:t>
            </a:r>
            <a:endParaRPr/>
          </a:p>
        </p:txBody>
      </p:sp>
      <p:sp>
        <p:nvSpPr>
          <p:cNvPr id="663" name="Google Shape;663;p33"/>
          <p:cNvSpPr txBox="1"/>
          <p:nvPr>
            <p:ph idx="1" type="subTitle"/>
          </p:nvPr>
        </p:nvSpPr>
        <p:spPr>
          <a:xfrm>
            <a:off x="713225" y="1790050"/>
            <a:ext cx="5606100" cy="2674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b="1" lang="es"/>
              <a:t>Facilitates Large-Scale Data Management: </a:t>
            </a:r>
            <a:r>
              <a:rPr lang="es"/>
              <a:t>PyTables enables efficient handling of vast datasets, a staple in data science for accurate analysis and machine learning model training.</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b="1" lang="es"/>
              <a:t>Boosts Analytical Performance: </a:t>
            </a:r>
            <a:r>
              <a:rPr lang="es"/>
              <a:t>With advanced indexing and quick data access, it significantly reduces the time from data to insights, crucial for dynamic industries like finance and e-commerce.</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b="1" lang="es"/>
              <a:t>Supports Complex Data Analysis: </a:t>
            </a:r>
            <a:r>
              <a:rPr lang="es"/>
              <a:t>Seamlessly integrates with Python's analytical libraries (e.g., NumPy, Pandas), making it indispensable for deep data analysis in genomics, climate science, and beyond.</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b="1" lang="es"/>
              <a:t>Empowers Real-World Problem Solving: </a:t>
            </a:r>
            <a:r>
              <a:rPr lang="es"/>
              <a:t>From predicting maintenance needs in engineering to analyzing customer behavior in retail, PyTables is pivotal in extracting actionable insights from complex datasets.</a:t>
            </a:r>
            <a:endParaRPr/>
          </a:p>
        </p:txBody>
      </p:sp>
      <p:pic>
        <p:nvPicPr>
          <p:cNvPr id="664" name="Google Shape;664;p33"/>
          <p:cNvPicPr preferRelativeResize="0"/>
          <p:nvPr/>
        </p:nvPicPr>
        <p:blipFill>
          <a:blip r:embed="rId3">
            <a:alphaModFix/>
          </a:blip>
          <a:stretch>
            <a:fillRect/>
          </a:stretch>
        </p:blipFill>
        <p:spPr>
          <a:xfrm>
            <a:off x="6403600" y="876250"/>
            <a:ext cx="2191201" cy="383460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Installing and Using PyTables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70" name="Google Shape;670;p34"/>
          <p:cNvSpPr txBox="1"/>
          <p:nvPr>
            <p:ph idx="4" type="subTitle"/>
          </p:nvPr>
        </p:nvSpPr>
        <p:spPr>
          <a:xfrm>
            <a:off x="713227" y="2442137"/>
            <a:ext cx="6588300" cy="4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Muestras de tus trabajos</a:t>
            </a:r>
            <a:endParaRPr/>
          </a:p>
        </p:txBody>
      </p:sp>
      <p:sp>
        <p:nvSpPr>
          <p:cNvPr id="671" name="Google Shape;671;p34"/>
          <p:cNvSpPr txBox="1"/>
          <p:nvPr>
            <p:ph idx="5" type="subTitle"/>
          </p:nvPr>
        </p:nvSpPr>
        <p:spPr>
          <a:xfrm>
            <a:off x="713226" y="1238675"/>
            <a:ext cx="6588300" cy="4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Install and Import PyTables</a:t>
            </a:r>
            <a:endParaRPr/>
          </a:p>
        </p:txBody>
      </p:sp>
      <p:sp>
        <p:nvSpPr>
          <p:cNvPr id="672" name="Google Shape;672;p34"/>
          <p:cNvSpPr txBox="1"/>
          <p:nvPr>
            <p:ph idx="1" type="subTitle"/>
          </p:nvPr>
        </p:nvSpPr>
        <p:spPr>
          <a:xfrm>
            <a:off x="713227" y="2853637"/>
            <a:ext cx="6588300" cy="47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Ayúdate de tus ejemplos de trabajo para mostrar una visión práctica de tus capacidades y experiencia. Cada ejemplo ofrece información sobre varios proyectos</a:t>
            </a:r>
            <a:endParaRPr/>
          </a:p>
        </p:txBody>
      </p:sp>
      <p:sp>
        <p:nvSpPr>
          <p:cNvPr id="673" name="Google Shape;673;p34"/>
          <p:cNvSpPr txBox="1"/>
          <p:nvPr>
            <p:ph idx="2" type="subTitle"/>
          </p:nvPr>
        </p:nvSpPr>
        <p:spPr>
          <a:xfrm>
            <a:off x="713226" y="1650175"/>
            <a:ext cx="6588300" cy="47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!pip install tables</a:t>
            </a:r>
            <a:endParaRPr/>
          </a:p>
          <a:p>
            <a:pPr indent="0" lvl="0" marL="0" rtl="0" algn="l">
              <a:spcBef>
                <a:spcPts val="0"/>
              </a:spcBef>
              <a:spcAft>
                <a:spcPts val="0"/>
              </a:spcAft>
              <a:buNone/>
            </a:pPr>
            <a:r>
              <a:rPr lang="es"/>
              <a:t>import tables as tb</a:t>
            </a:r>
            <a:endParaRPr/>
          </a:p>
        </p:txBody>
      </p:sp>
      <p:sp>
        <p:nvSpPr>
          <p:cNvPr id="674" name="Google Shape;674;p34"/>
          <p:cNvSpPr txBox="1"/>
          <p:nvPr>
            <p:ph idx="3" type="subTitle"/>
          </p:nvPr>
        </p:nvSpPr>
        <p:spPr>
          <a:xfrm>
            <a:off x="713226" y="4057100"/>
            <a:ext cx="6588300" cy="47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Una visión general de proyectos anteriores de éxito u otros logros, así como un resumen de los conocimientos y habilidades relevantes adquiridos a lo largo de tu carrera profesional</a:t>
            </a:r>
            <a:endParaRPr/>
          </a:p>
        </p:txBody>
      </p:sp>
      <p:sp>
        <p:nvSpPr>
          <p:cNvPr id="675" name="Google Shape;675;p34"/>
          <p:cNvSpPr txBox="1"/>
          <p:nvPr>
            <p:ph idx="6" type="subTitle"/>
          </p:nvPr>
        </p:nvSpPr>
        <p:spPr>
          <a:xfrm>
            <a:off x="713225" y="3645600"/>
            <a:ext cx="6588300" cy="4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Narrativa profesional</a:t>
            </a:r>
            <a:endParaRPr/>
          </a:p>
        </p:txBody>
      </p:sp>
      <p:grpSp>
        <p:nvGrpSpPr>
          <p:cNvPr id="676" name="Google Shape;676;p34"/>
          <p:cNvGrpSpPr/>
          <p:nvPr/>
        </p:nvGrpSpPr>
        <p:grpSpPr>
          <a:xfrm>
            <a:off x="7938125" y="1726375"/>
            <a:ext cx="683700" cy="1137000"/>
            <a:chOff x="-1144200" y="2928625"/>
            <a:chExt cx="683700" cy="1137000"/>
          </a:xfrm>
        </p:grpSpPr>
        <p:sp>
          <p:nvSpPr>
            <p:cNvPr id="677" name="Google Shape;677;p34"/>
            <p:cNvSpPr/>
            <p:nvPr/>
          </p:nvSpPr>
          <p:spPr>
            <a:xfrm>
              <a:off x="-1144200" y="2928625"/>
              <a:ext cx="683700" cy="1137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78" name="Google Shape;678;p34"/>
            <p:cNvSpPr/>
            <p:nvPr/>
          </p:nvSpPr>
          <p:spPr>
            <a:xfrm>
              <a:off x="-1144200" y="2928625"/>
              <a:ext cx="683700" cy="87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679" name="Google Shape;679;p34"/>
            <p:cNvGrpSpPr/>
            <p:nvPr/>
          </p:nvGrpSpPr>
          <p:grpSpPr>
            <a:xfrm>
              <a:off x="-1080750" y="3107500"/>
              <a:ext cx="556800" cy="752050"/>
              <a:chOff x="-1080750" y="3107500"/>
              <a:chExt cx="556800" cy="752050"/>
            </a:xfrm>
          </p:grpSpPr>
          <p:sp>
            <p:nvSpPr>
              <p:cNvPr id="680" name="Google Shape;680;p34"/>
              <p:cNvSpPr/>
              <p:nvPr/>
            </p:nvSpPr>
            <p:spPr>
              <a:xfrm>
                <a:off x="-1080750" y="3107500"/>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1" name="Google Shape;681;p34"/>
              <p:cNvSpPr/>
              <p:nvPr/>
            </p:nvSpPr>
            <p:spPr>
              <a:xfrm>
                <a:off x="-1080750" y="3159418"/>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2" name="Google Shape;682;p34"/>
              <p:cNvSpPr/>
              <p:nvPr/>
            </p:nvSpPr>
            <p:spPr>
              <a:xfrm>
                <a:off x="-1080750" y="321133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3" name="Google Shape;683;p34"/>
              <p:cNvSpPr/>
              <p:nvPr/>
            </p:nvSpPr>
            <p:spPr>
              <a:xfrm>
                <a:off x="-1080750" y="3263254"/>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4" name="Google Shape;684;p34"/>
              <p:cNvSpPr/>
              <p:nvPr/>
            </p:nvSpPr>
            <p:spPr>
              <a:xfrm>
                <a:off x="-1080750" y="331517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5" name="Google Shape;685;p34"/>
              <p:cNvSpPr/>
              <p:nvPr/>
            </p:nvSpPr>
            <p:spPr>
              <a:xfrm>
                <a:off x="-1080750" y="336708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6" name="Google Shape;686;p34"/>
              <p:cNvSpPr/>
              <p:nvPr/>
            </p:nvSpPr>
            <p:spPr>
              <a:xfrm>
                <a:off x="-1080750" y="3419007"/>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7" name="Google Shape;687;p34"/>
              <p:cNvSpPr/>
              <p:nvPr/>
            </p:nvSpPr>
            <p:spPr>
              <a:xfrm>
                <a:off x="-1080750" y="3470925"/>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8" name="Google Shape;688;p34"/>
              <p:cNvSpPr/>
              <p:nvPr/>
            </p:nvSpPr>
            <p:spPr>
              <a:xfrm>
                <a:off x="-1080750" y="3522843"/>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9" name="Google Shape;689;p34"/>
              <p:cNvSpPr/>
              <p:nvPr/>
            </p:nvSpPr>
            <p:spPr>
              <a:xfrm>
                <a:off x="-1080750" y="357476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90" name="Google Shape;690;p34"/>
              <p:cNvSpPr/>
              <p:nvPr/>
            </p:nvSpPr>
            <p:spPr>
              <a:xfrm>
                <a:off x="-1080750" y="362667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91" name="Google Shape;691;p34"/>
              <p:cNvSpPr/>
              <p:nvPr/>
            </p:nvSpPr>
            <p:spPr>
              <a:xfrm>
                <a:off x="-1080750" y="367859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92" name="Google Shape;692;p34"/>
              <p:cNvSpPr/>
              <p:nvPr/>
            </p:nvSpPr>
            <p:spPr>
              <a:xfrm>
                <a:off x="-1080750" y="3730514"/>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93" name="Google Shape;693;p34"/>
              <p:cNvSpPr/>
              <p:nvPr/>
            </p:nvSpPr>
            <p:spPr>
              <a:xfrm>
                <a:off x="-1080750" y="3782432"/>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94" name="Google Shape;694;p34"/>
              <p:cNvSpPr/>
              <p:nvPr/>
            </p:nvSpPr>
            <p:spPr>
              <a:xfrm>
                <a:off x="-1080750" y="3834350"/>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grpSp>
        <p:nvGrpSpPr>
          <p:cNvPr id="699" name="Google Shape;699;p35"/>
          <p:cNvGrpSpPr/>
          <p:nvPr/>
        </p:nvGrpSpPr>
        <p:grpSpPr>
          <a:xfrm>
            <a:off x="1063605" y="714902"/>
            <a:ext cx="7016734" cy="3713674"/>
            <a:chOff x="174447" y="141850"/>
            <a:chExt cx="8795103" cy="3499175"/>
          </a:xfrm>
        </p:grpSpPr>
        <p:sp>
          <p:nvSpPr>
            <p:cNvPr id="700" name="Google Shape;700;p35"/>
            <p:cNvSpPr/>
            <p:nvPr/>
          </p:nvSpPr>
          <p:spPr>
            <a:xfrm>
              <a:off x="174447" y="346425"/>
              <a:ext cx="8795100" cy="329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01" name="Google Shape;701;p35"/>
            <p:cNvSpPr/>
            <p:nvPr/>
          </p:nvSpPr>
          <p:spPr>
            <a:xfrm>
              <a:off x="174450" y="1418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702" name="Google Shape;702;p35"/>
          <p:cNvSpPr txBox="1"/>
          <p:nvPr>
            <p:ph type="title"/>
          </p:nvPr>
        </p:nvSpPr>
        <p:spPr>
          <a:xfrm>
            <a:off x="3703700" y="2461827"/>
            <a:ext cx="4038300" cy="9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Currículo</a:t>
            </a:r>
            <a:endParaRPr/>
          </a:p>
        </p:txBody>
      </p:sp>
      <p:sp>
        <p:nvSpPr>
          <p:cNvPr id="703" name="Google Shape;703;p35"/>
          <p:cNvSpPr txBox="1"/>
          <p:nvPr>
            <p:ph idx="2" type="title"/>
          </p:nvPr>
        </p:nvSpPr>
        <p:spPr>
          <a:xfrm>
            <a:off x="3825525" y="1526163"/>
            <a:ext cx="1260300" cy="8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02</a:t>
            </a:r>
            <a:endParaRPr/>
          </a:p>
        </p:txBody>
      </p:sp>
      <p:pic>
        <p:nvPicPr>
          <p:cNvPr id="704" name="Google Shape;704;p35"/>
          <p:cNvPicPr preferRelativeResize="0"/>
          <p:nvPr>
            <p:ph idx="3" type="pic"/>
          </p:nvPr>
        </p:nvPicPr>
        <p:blipFill rotWithShape="1">
          <a:blip r:embed="rId3">
            <a:alphaModFix/>
          </a:blip>
          <a:srcRect b="0" l="22635" r="22635" t="0"/>
          <a:stretch/>
        </p:blipFill>
        <p:spPr>
          <a:xfrm flipH="1">
            <a:off x="713225" y="1207188"/>
            <a:ext cx="2430300" cy="2959200"/>
          </a:xfrm>
          <a:prstGeom prst="rect">
            <a:avLst/>
          </a:prstGeom>
        </p:spPr>
      </p:pic>
      <p:grpSp>
        <p:nvGrpSpPr>
          <p:cNvPr id="705" name="Google Shape;705;p35"/>
          <p:cNvGrpSpPr/>
          <p:nvPr/>
        </p:nvGrpSpPr>
        <p:grpSpPr>
          <a:xfrm>
            <a:off x="3703712" y="3766600"/>
            <a:ext cx="2011500" cy="1172100"/>
            <a:chOff x="3703712" y="3766600"/>
            <a:chExt cx="2011500" cy="1172100"/>
          </a:xfrm>
        </p:grpSpPr>
        <p:sp>
          <p:nvSpPr>
            <p:cNvPr id="706" name="Google Shape;706;p35"/>
            <p:cNvSpPr/>
            <p:nvPr/>
          </p:nvSpPr>
          <p:spPr>
            <a:xfrm>
              <a:off x="3703712" y="3766600"/>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707" name="Google Shape;707;p35"/>
            <p:cNvCxnSpPr/>
            <p:nvPr/>
          </p:nvCxnSpPr>
          <p:spPr>
            <a:xfrm>
              <a:off x="3703712" y="3889296"/>
              <a:ext cx="2011500" cy="0"/>
            </a:xfrm>
            <a:prstGeom prst="straightConnector1">
              <a:avLst/>
            </a:prstGeom>
            <a:noFill/>
            <a:ln cap="flat" cmpd="sng" w="9525">
              <a:solidFill>
                <a:schemeClr val="accent2"/>
              </a:solidFill>
              <a:prstDash val="solid"/>
              <a:round/>
              <a:headEnd len="med" w="med" type="none"/>
              <a:tailEnd len="med" w="med" type="none"/>
            </a:ln>
          </p:spPr>
        </p:cxnSp>
        <p:sp>
          <p:nvSpPr>
            <p:cNvPr id="708" name="Google Shape;708;p35"/>
            <p:cNvSpPr/>
            <p:nvPr/>
          </p:nvSpPr>
          <p:spPr>
            <a:xfrm>
              <a:off x="3759350" y="4030575"/>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09" name="Google Shape;709;p35"/>
            <p:cNvSpPr/>
            <p:nvPr/>
          </p:nvSpPr>
          <p:spPr>
            <a:xfrm>
              <a:off x="3759350" y="408049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10" name="Google Shape;710;p35"/>
            <p:cNvSpPr/>
            <p:nvPr/>
          </p:nvSpPr>
          <p:spPr>
            <a:xfrm>
              <a:off x="3759350" y="413041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11" name="Google Shape;711;p35"/>
            <p:cNvSpPr/>
            <p:nvPr/>
          </p:nvSpPr>
          <p:spPr>
            <a:xfrm>
              <a:off x="3759350" y="418033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12" name="Google Shape;712;p35"/>
            <p:cNvSpPr/>
            <p:nvPr/>
          </p:nvSpPr>
          <p:spPr>
            <a:xfrm>
              <a:off x="3759350" y="423025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13" name="Google Shape;713;p35"/>
            <p:cNvSpPr/>
            <p:nvPr/>
          </p:nvSpPr>
          <p:spPr>
            <a:xfrm>
              <a:off x="3759350" y="428017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14" name="Google Shape;714;p35"/>
            <p:cNvSpPr/>
            <p:nvPr/>
          </p:nvSpPr>
          <p:spPr>
            <a:xfrm>
              <a:off x="3759350" y="433009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715" name="Google Shape;715;p35"/>
            <p:cNvGrpSpPr/>
            <p:nvPr/>
          </p:nvGrpSpPr>
          <p:grpSpPr>
            <a:xfrm>
              <a:off x="3759350" y="4824525"/>
              <a:ext cx="1897209" cy="25800"/>
              <a:chOff x="9368075" y="2723575"/>
              <a:chExt cx="1897209" cy="25800"/>
            </a:xfrm>
          </p:grpSpPr>
          <p:sp>
            <p:nvSpPr>
              <p:cNvPr id="716" name="Google Shape;716;p35"/>
              <p:cNvSpPr/>
              <p:nvPr/>
            </p:nvSpPr>
            <p:spPr>
              <a:xfrm>
                <a:off x="10388384" y="2723575"/>
                <a:ext cx="8769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17" name="Google Shape;717;p35"/>
              <p:cNvSpPr/>
              <p:nvPr/>
            </p:nvSpPr>
            <p:spPr>
              <a:xfrm>
                <a:off x="9368075" y="2723575"/>
                <a:ext cx="8769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718" name="Google Shape;718;p35"/>
            <p:cNvSpPr/>
            <p:nvPr/>
          </p:nvSpPr>
          <p:spPr>
            <a:xfrm>
              <a:off x="3759350" y="4428575"/>
              <a:ext cx="1897200" cy="26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719" name="Google Shape;719;p35"/>
          <p:cNvGrpSpPr/>
          <p:nvPr/>
        </p:nvGrpSpPr>
        <p:grpSpPr>
          <a:xfrm>
            <a:off x="7554575" y="558375"/>
            <a:ext cx="1260413" cy="1727400"/>
            <a:chOff x="7554575" y="558375"/>
            <a:chExt cx="1260413" cy="1727400"/>
          </a:xfrm>
        </p:grpSpPr>
        <p:grpSp>
          <p:nvGrpSpPr>
            <p:cNvPr id="720" name="Google Shape;720;p35"/>
            <p:cNvGrpSpPr/>
            <p:nvPr/>
          </p:nvGrpSpPr>
          <p:grpSpPr>
            <a:xfrm>
              <a:off x="7554575" y="558375"/>
              <a:ext cx="1260413" cy="1727400"/>
              <a:chOff x="7554575" y="558375"/>
              <a:chExt cx="1260413" cy="1727400"/>
            </a:xfrm>
          </p:grpSpPr>
          <p:grpSp>
            <p:nvGrpSpPr>
              <p:cNvPr id="721" name="Google Shape;721;p35"/>
              <p:cNvGrpSpPr/>
              <p:nvPr/>
            </p:nvGrpSpPr>
            <p:grpSpPr>
              <a:xfrm>
                <a:off x="7554575" y="558375"/>
                <a:ext cx="1260413" cy="1727400"/>
                <a:chOff x="7554575" y="558375"/>
                <a:chExt cx="1260413" cy="1727400"/>
              </a:xfrm>
            </p:grpSpPr>
            <p:sp>
              <p:nvSpPr>
                <p:cNvPr id="722" name="Google Shape;722;p35"/>
                <p:cNvSpPr/>
                <p:nvPr/>
              </p:nvSpPr>
              <p:spPr>
                <a:xfrm>
                  <a:off x="7554575" y="558375"/>
                  <a:ext cx="1258500" cy="17274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723" name="Google Shape;723;p35"/>
                <p:cNvCxnSpPr/>
                <p:nvPr/>
              </p:nvCxnSpPr>
              <p:spPr>
                <a:xfrm>
                  <a:off x="7554582" y="681071"/>
                  <a:ext cx="1260406" cy="0"/>
                </a:xfrm>
                <a:prstGeom prst="straightConnector1">
                  <a:avLst/>
                </a:prstGeom>
                <a:noFill/>
                <a:ln cap="flat" cmpd="sng" w="9525">
                  <a:solidFill>
                    <a:schemeClr val="accent2"/>
                  </a:solidFill>
                  <a:prstDash val="solid"/>
                  <a:round/>
                  <a:headEnd len="med" w="med" type="none"/>
                  <a:tailEnd len="med" w="med" type="none"/>
                </a:ln>
              </p:spPr>
            </p:cxnSp>
            <p:grpSp>
              <p:nvGrpSpPr>
                <p:cNvPr id="724" name="Google Shape;724;p35"/>
                <p:cNvGrpSpPr/>
                <p:nvPr/>
              </p:nvGrpSpPr>
              <p:grpSpPr>
                <a:xfrm>
                  <a:off x="7646396" y="1526175"/>
                  <a:ext cx="493401" cy="608875"/>
                  <a:chOff x="9220470" y="1332238"/>
                  <a:chExt cx="1188918" cy="608875"/>
                </a:xfrm>
              </p:grpSpPr>
              <p:sp>
                <p:nvSpPr>
                  <p:cNvPr id="725" name="Google Shape;725;p35"/>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6" name="Google Shape;726;p35"/>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7" name="Google Shape;727;p35"/>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8" name="Google Shape;728;p35"/>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9" name="Google Shape;729;p35"/>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0" name="Google Shape;730;p35"/>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1" name="Google Shape;731;p35"/>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2" name="Google Shape;732;p35"/>
                  <p:cNvSpPr/>
                  <p:nvPr/>
                </p:nvSpPr>
                <p:spPr>
                  <a:xfrm>
                    <a:off x="9220487" y="1681663"/>
                    <a:ext cx="11889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733" name="Google Shape;733;p35"/>
                  <p:cNvGrpSpPr/>
                  <p:nvPr/>
                </p:nvGrpSpPr>
                <p:grpSpPr>
                  <a:xfrm>
                    <a:off x="9220470" y="1863413"/>
                    <a:ext cx="437617" cy="77700"/>
                    <a:chOff x="9368075" y="2460800"/>
                    <a:chExt cx="698400" cy="77700"/>
                  </a:xfrm>
                </p:grpSpPr>
                <p:sp>
                  <p:nvSpPr>
                    <p:cNvPr id="734" name="Google Shape;734;p35"/>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5" name="Google Shape;735;p35"/>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736" name="Google Shape;736;p35"/>
                  <p:cNvSpPr/>
                  <p:nvPr/>
                </p:nvSpPr>
                <p:spPr>
                  <a:xfrm>
                    <a:off x="9220487" y="1731587"/>
                    <a:ext cx="11889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7" name="Google Shape;737;p35"/>
                  <p:cNvSpPr/>
                  <p:nvPr/>
                </p:nvSpPr>
                <p:spPr>
                  <a:xfrm>
                    <a:off x="9220487" y="1781512"/>
                    <a:ext cx="11889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738" name="Google Shape;738;p35"/>
                <p:cNvGrpSpPr/>
                <p:nvPr/>
              </p:nvGrpSpPr>
              <p:grpSpPr>
                <a:xfrm>
                  <a:off x="8227863" y="1526175"/>
                  <a:ext cx="493393" cy="608911"/>
                  <a:chOff x="9220470" y="1332238"/>
                  <a:chExt cx="1188900" cy="608911"/>
                </a:xfrm>
              </p:grpSpPr>
              <p:sp>
                <p:nvSpPr>
                  <p:cNvPr id="739" name="Google Shape;739;p35"/>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0" name="Google Shape;740;p35"/>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1" name="Google Shape;741;p35"/>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2" name="Google Shape;742;p35"/>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3" name="Google Shape;743;p35"/>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4" name="Google Shape;744;p35"/>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5" name="Google Shape;745;p35"/>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746" name="Google Shape;746;p35"/>
                  <p:cNvGrpSpPr/>
                  <p:nvPr/>
                </p:nvGrpSpPr>
                <p:grpSpPr>
                  <a:xfrm>
                    <a:off x="9220559" y="1731613"/>
                    <a:ext cx="1188786" cy="209536"/>
                    <a:chOff x="9368218" y="2329000"/>
                    <a:chExt cx="1897200" cy="209536"/>
                  </a:xfrm>
                </p:grpSpPr>
                <p:sp>
                  <p:nvSpPr>
                    <p:cNvPr id="747" name="Google Shape;747;p35"/>
                    <p:cNvSpPr/>
                    <p:nvPr/>
                  </p:nvSpPr>
                  <p:spPr>
                    <a:xfrm>
                      <a:off x="9368218" y="2329000"/>
                      <a:ext cx="1897200" cy="69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8" name="Google Shape;748;p35"/>
                    <p:cNvSpPr/>
                    <p:nvPr/>
                  </p:nvSpPr>
                  <p:spPr>
                    <a:xfrm>
                      <a:off x="9368218" y="2468936"/>
                      <a:ext cx="1897200" cy="6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
              <p:nvSpPr>
                <p:cNvPr id="749" name="Google Shape;749;p35"/>
                <p:cNvSpPr/>
                <p:nvPr/>
              </p:nvSpPr>
              <p:spPr>
                <a:xfrm>
                  <a:off x="7646400" y="902025"/>
                  <a:ext cx="1074600" cy="506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750" name="Google Shape;750;p35"/>
                <p:cNvGrpSpPr/>
                <p:nvPr/>
              </p:nvGrpSpPr>
              <p:grpSpPr>
                <a:xfrm>
                  <a:off x="7820217" y="983014"/>
                  <a:ext cx="729125" cy="241211"/>
                  <a:chOff x="8327067" y="3399139"/>
                  <a:chExt cx="729125" cy="241211"/>
                </a:xfrm>
              </p:grpSpPr>
              <p:sp>
                <p:nvSpPr>
                  <p:cNvPr id="751" name="Google Shape;751;p35"/>
                  <p:cNvSpPr/>
                  <p:nvPr/>
                </p:nvSpPr>
                <p:spPr>
                  <a:xfrm>
                    <a:off x="8327067" y="3399150"/>
                    <a:ext cx="241200" cy="241200"/>
                  </a:xfrm>
                  <a:prstGeom prst="donut">
                    <a:avLst>
                      <a:gd fmla="val 20045" name="adj"/>
                    </a:avLst>
                  </a:prstGeom>
                  <a:solidFill>
                    <a:schemeClr val="accent4"/>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52" name="Google Shape;752;p35"/>
                  <p:cNvSpPr/>
                  <p:nvPr/>
                </p:nvSpPr>
                <p:spPr>
                  <a:xfrm>
                    <a:off x="8327067" y="3399150"/>
                    <a:ext cx="241200" cy="241200"/>
                  </a:xfrm>
                  <a:prstGeom prst="blockArc">
                    <a:avLst>
                      <a:gd fmla="val 16190171" name="adj1"/>
                      <a:gd fmla="val 10875543" name="adj2"/>
                      <a:gd fmla="val 20038" name="adj3"/>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53" name="Google Shape;753;p35"/>
                  <p:cNvSpPr/>
                  <p:nvPr/>
                </p:nvSpPr>
                <p:spPr>
                  <a:xfrm>
                    <a:off x="8814992" y="3399139"/>
                    <a:ext cx="241200" cy="241200"/>
                  </a:xfrm>
                  <a:prstGeom prst="donut">
                    <a:avLst>
                      <a:gd fmla="val 20045" name="adj"/>
                    </a:avLst>
                  </a:prstGeom>
                  <a:solidFill>
                    <a:schemeClr val="accent4"/>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54" name="Google Shape;754;p35"/>
                  <p:cNvSpPr/>
                  <p:nvPr/>
                </p:nvSpPr>
                <p:spPr>
                  <a:xfrm>
                    <a:off x="8814992" y="3399139"/>
                    <a:ext cx="241200" cy="241200"/>
                  </a:xfrm>
                  <a:prstGeom prst="blockArc">
                    <a:avLst>
                      <a:gd fmla="val 16190171" name="adj1"/>
                      <a:gd fmla="val 10875543" name="adj2"/>
                      <a:gd fmla="val 20038" name="adj3"/>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
            <p:nvSpPr>
              <p:cNvPr id="755" name="Google Shape;755;p35"/>
              <p:cNvSpPr/>
              <p:nvPr/>
            </p:nvSpPr>
            <p:spPr>
              <a:xfrm>
                <a:off x="7695049" y="1316375"/>
                <a:ext cx="9795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756" name="Google Shape;756;p35"/>
            <p:cNvSpPr/>
            <p:nvPr/>
          </p:nvSpPr>
          <p:spPr>
            <a:xfrm>
              <a:off x="7646404" y="793600"/>
              <a:ext cx="1063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36"/>
          <p:cNvSpPr txBox="1"/>
          <p:nvPr>
            <p:ph type="title"/>
          </p:nvPr>
        </p:nvSpPr>
        <p:spPr>
          <a:xfrm>
            <a:off x="1752400" y="539500"/>
            <a:ext cx="27228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Jane Doe</a:t>
            </a:r>
            <a:endParaRPr/>
          </a:p>
        </p:txBody>
      </p:sp>
      <p:pic>
        <p:nvPicPr>
          <p:cNvPr id="762" name="Google Shape;762;p36"/>
          <p:cNvPicPr preferRelativeResize="0"/>
          <p:nvPr/>
        </p:nvPicPr>
        <p:blipFill rotWithShape="1">
          <a:blip r:embed="rId3">
            <a:alphaModFix/>
          </a:blip>
          <a:srcRect b="20157" l="7792" r="21240" t="13162"/>
          <a:stretch/>
        </p:blipFill>
        <p:spPr>
          <a:xfrm>
            <a:off x="721825" y="539500"/>
            <a:ext cx="970200" cy="912300"/>
          </a:xfrm>
          <a:prstGeom prst="rect">
            <a:avLst/>
          </a:prstGeom>
          <a:noFill/>
          <a:ln cap="flat" cmpd="sng" w="9525">
            <a:solidFill>
              <a:schemeClr val="accent2"/>
            </a:solidFill>
            <a:prstDash val="solid"/>
            <a:round/>
            <a:headEnd len="sm" w="sm" type="none"/>
            <a:tailEnd len="sm" w="sm" type="none"/>
          </a:ln>
        </p:spPr>
      </p:pic>
      <p:sp>
        <p:nvSpPr>
          <p:cNvPr id="763" name="Google Shape;763;p36"/>
          <p:cNvSpPr txBox="1"/>
          <p:nvPr/>
        </p:nvSpPr>
        <p:spPr>
          <a:xfrm>
            <a:off x="1752400" y="1071000"/>
            <a:ext cx="2722800" cy="28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s" sz="1200">
                <a:solidFill>
                  <a:schemeClr val="dk1"/>
                </a:solidFill>
                <a:latin typeface="Arimo"/>
                <a:ea typeface="Arimo"/>
                <a:cs typeface="Arimo"/>
                <a:sym typeface="Arimo"/>
              </a:rPr>
              <a:t>+34 654 321 432 | jane@freepik.com</a:t>
            </a:r>
            <a:endParaRPr sz="1200">
              <a:solidFill>
                <a:schemeClr val="dk1"/>
              </a:solidFill>
              <a:latin typeface="Arimo"/>
              <a:ea typeface="Arimo"/>
              <a:cs typeface="Arimo"/>
              <a:sym typeface="Arimo"/>
            </a:endParaRPr>
          </a:p>
        </p:txBody>
      </p:sp>
      <p:sp>
        <p:nvSpPr>
          <p:cNvPr id="764" name="Google Shape;764;p36"/>
          <p:cNvSpPr txBox="1"/>
          <p:nvPr/>
        </p:nvSpPr>
        <p:spPr>
          <a:xfrm>
            <a:off x="721713" y="1471924"/>
            <a:ext cx="3753300" cy="91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s" sz="1200">
                <a:solidFill>
                  <a:schemeClr val="dk1"/>
                </a:solidFill>
                <a:latin typeface="Arimo"/>
                <a:ea typeface="Arimo"/>
                <a:cs typeface="Arimo"/>
                <a:sym typeface="Arimo"/>
              </a:rPr>
              <a:t>"Siempre busco la </a:t>
            </a:r>
            <a:r>
              <a:rPr b="1" lang="es" sz="1200">
                <a:solidFill>
                  <a:schemeClr val="dk1"/>
                </a:solidFill>
                <a:latin typeface="Arimo"/>
                <a:ea typeface="Arimo"/>
                <a:cs typeface="Arimo"/>
                <a:sym typeface="Arimo"/>
              </a:rPr>
              <a:t>excelencia</a:t>
            </a:r>
            <a:r>
              <a:rPr lang="es" sz="1200">
                <a:solidFill>
                  <a:schemeClr val="dk1"/>
                </a:solidFill>
                <a:latin typeface="Arimo"/>
                <a:ea typeface="Arimo"/>
                <a:cs typeface="Arimo"/>
                <a:sym typeface="Arimo"/>
              </a:rPr>
              <a:t>. Creo en el poder de la </a:t>
            </a:r>
            <a:r>
              <a:rPr b="1" lang="es" sz="1200">
                <a:solidFill>
                  <a:schemeClr val="dk1"/>
                </a:solidFill>
                <a:latin typeface="Arimo"/>
                <a:ea typeface="Arimo"/>
                <a:cs typeface="Arimo"/>
                <a:sym typeface="Arimo"/>
              </a:rPr>
              <a:t>colaboración</a:t>
            </a:r>
            <a:r>
              <a:rPr lang="es" sz="1200">
                <a:solidFill>
                  <a:schemeClr val="dk1"/>
                </a:solidFill>
                <a:latin typeface="Arimo"/>
                <a:ea typeface="Arimo"/>
                <a:cs typeface="Arimo"/>
                <a:sym typeface="Arimo"/>
              </a:rPr>
              <a:t>, y me encanta construir </a:t>
            </a:r>
            <a:r>
              <a:rPr b="1" lang="es" sz="1200">
                <a:solidFill>
                  <a:schemeClr val="dk1"/>
                </a:solidFill>
                <a:latin typeface="Arimo"/>
                <a:ea typeface="Arimo"/>
                <a:cs typeface="Arimo"/>
                <a:sym typeface="Arimo"/>
              </a:rPr>
              <a:t>relaciones significativas</a:t>
            </a:r>
            <a:r>
              <a:rPr lang="es" sz="1200">
                <a:solidFill>
                  <a:schemeClr val="dk1"/>
                </a:solidFill>
                <a:latin typeface="Arimo"/>
                <a:ea typeface="Arimo"/>
                <a:cs typeface="Arimo"/>
                <a:sym typeface="Arimo"/>
              </a:rPr>
              <a:t> con los clientes a lo largo del </a:t>
            </a:r>
            <a:r>
              <a:rPr b="1" lang="es" sz="1200">
                <a:solidFill>
                  <a:schemeClr val="dk1"/>
                </a:solidFill>
                <a:latin typeface="Arimo"/>
                <a:ea typeface="Arimo"/>
                <a:cs typeface="Arimo"/>
                <a:sym typeface="Arimo"/>
              </a:rPr>
              <a:t>proceso creativo</a:t>
            </a:r>
            <a:r>
              <a:rPr lang="es" sz="1200">
                <a:solidFill>
                  <a:schemeClr val="dk1"/>
                </a:solidFill>
                <a:latin typeface="Arimo"/>
                <a:ea typeface="Arimo"/>
                <a:cs typeface="Arimo"/>
                <a:sym typeface="Arimo"/>
              </a:rPr>
              <a:t>"</a:t>
            </a:r>
            <a:endParaRPr sz="1200">
              <a:solidFill>
                <a:schemeClr val="dk1"/>
              </a:solidFill>
              <a:latin typeface="Arimo"/>
              <a:ea typeface="Arimo"/>
              <a:cs typeface="Arimo"/>
              <a:sym typeface="Arimo"/>
            </a:endParaRPr>
          </a:p>
        </p:txBody>
      </p:sp>
      <p:graphicFrame>
        <p:nvGraphicFramePr>
          <p:cNvPr id="765" name="Google Shape;765;p36"/>
          <p:cNvGraphicFramePr/>
          <p:nvPr/>
        </p:nvGraphicFramePr>
        <p:xfrm>
          <a:off x="4669025" y="539550"/>
          <a:ext cx="3000000" cy="3000000"/>
        </p:xfrm>
        <a:graphic>
          <a:graphicData uri="http://schemas.openxmlformats.org/drawingml/2006/table">
            <a:tbl>
              <a:tblPr>
                <a:noFill/>
                <a:tableStyleId>{C25F1346-958F-44E9-975C-336886163081}</a:tableStyleId>
              </a:tblPr>
              <a:tblGrid>
                <a:gridCol w="1251125"/>
                <a:gridCol w="1251125"/>
                <a:gridCol w="1251125"/>
              </a:tblGrid>
              <a:tr h="495650">
                <a:tc gridSpan="3">
                  <a:txBody>
                    <a:bodyPr/>
                    <a:lstStyle/>
                    <a:p>
                      <a:pPr indent="0" lvl="0" marL="0" rtl="0" algn="l">
                        <a:spcBef>
                          <a:spcPts val="0"/>
                        </a:spcBef>
                        <a:spcAft>
                          <a:spcPts val="1200"/>
                        </a:spcAft>
                        <a:buNone/>
                      </a:pPr>
                      <a:r>
                        <a:rPr b="1" lang="es" sz="1800">
                          <a:solidFill>
                            <a:schemeClr val="dk1"/>
                          </a:solidFill>
                          <a:latin typeface="IBM Plex Mono"/>
                          <a:ea typeface="IBM Plex Mono"/>
                          <a:cs typeface="IBM Plex Mono"/>
                          <a:sym typeface="IBM Plex Mono"/>
                        </a:rPr>
                        <a:t>Experiencia</a:t>
                      </a:r>
                      <a:endParaRPr b="1" sz="10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hMerge="1"/>
                <a:tc hMerge="1"/>
              </a:tr>
              <a:tr h="396525">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20xx-Hoy</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Puesto A</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lang="es" sz="1200">
                          <a:solidFill>
                            <a:schemeClr val="dk1"/>
                          </a:solidFill>
                          <a:latin typeface="Arimo"/>
                          <a:ea typeface="Arimo"/>
                          <a:cs typeface="Arimo"/>
                          <a:sym typeface="Arimo"/>
                        </a:rPr>
                        <a:t>Lugar A</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793075">
                <a:tc gridSpan="3">
                  <a:txBody>
                    <a:bodyPr/>
                    <a:lstStyle/>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hMerge="1"/>
                <a:tc hMerge="1"/>
              </a:tr>
              <a:tr h="396525">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20xx-20xx</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Puesto B</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lang="es" sz="1200">
                          <a:solidFill>
                            <a:schemeClr val="dk1"/>
                          </a:solidFill>
                          <a:latin typeface="Arimo"/>
                          <a:ea typeface="Arimo"/>
                          <a:cs typeface="Arimo"/>
                          <a:sym typeface="Arimo"/>
                        </a:rPr>
                        <a:t>Lugar B</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793075">
                <a:tc gridSpan="3">
                  <a:txBody>
                    <a:bodyPr/>
                    <a:lstStyle/>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hMerge="1"/>
                <a:tc hMerge="1"/>
              </a:tr>
              <a:tr h="396525">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20xx-20xx</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Puesto C</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lang="es" sz="1200">
                          <a:solidFill>
                            <a:schemeClr val="dk1"/>
                          </a:solidFill>
                          <a:latin typeface="Arimo"/>
                          <a:ea typeface="Arimo"/>
                          <a:cs typeface="Arimo"/>
                          <a:sym typeface="Arimo"/>
                        </a:rPr>
                        <a:t>Lugar C</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793075">
                <a:tc gridSpan="3">
                  <a:txBody>
                    <a:bodyPr/>
                    <a:lstStyle/>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hMerge="1"/>
                <a:tc hMerge="1"/>
              </a:tr>
            </a:tbl>
          </a:graphicData>
        </a:graphic>
      </p:graphicFrame>
      <p:graphicFrame>
        <p:nvGraphicFramePr>
          <p:cNvPr id="766" name="Google Shape;766;p36"/>
          <p:cNvGraphicFramePr/>
          <p:nvPr/>
        </p:nvGraphicFramePr>
        <p:xfrm>
          <a:off x="721675" y="2501050"/>
          <a:ext cx="3000000" cy="3000000"/>
        </p:xfrm>
        <a:graphic>
          <a:graphicData uri="http://schemas.openxmlformats.org/drawingml/2006/table">
            <a:tbl>
              <a:tblPr>
                <a:noFill/>
                <a:tableStyleId>{C25F1346-958F-44E9-975C-336886163081}</a:tableStyleId>
              </a:tblPr>
              <a:tblGrid>
                <a:gridCol w="1251125"/>
                <a:gridCol w="1251125"/>
                <a:gridCol w="1251125"/>
              </a:tblGrid>
              <a:tr h="307925">
                <a:tc gridSpan="3">
                  <a:txBody>
                    <a:bodyPr/>
                    <a:lstStyle/>
                    <a:p>
                      <a:pPr indent="0" lvl="0" marL="0" rtl="0" algn="l">
                        <a:spcBef>
                          <a:spcPts val="0"/>
                        </a:spcBef>
                        <a:spcAft>
                          <a:spcPts val="1200"/>
                        </a:spcAft>
                        <a:buNone/>
                      </a:pPr>
                      <a:r>
                        <a:rPr b="1" lang="es" sz="1800">
                          <a:solidFill>
                            <a:schemeClr val="dk1"/>
                          </a:solidFill>
                          <a:latin typeface="IBM Plex Mono"/>
                          <a:ea typeface="IBM Plex Mono"/>
                          <a:cs typeface="IBM Plex Mono"/>
                          <a:sym typeface="IBM Plex Mono"/>
                        </a:rPr>
                        <a:t>Formación</a:t>
                      </a:r>
                      <a:endParaRPr b="1" sz="18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hMerge="1"/>
                <a:tc hMerge="1"/>
              </a:tr>
              <a:tr h="492700">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20xx- 20xx</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Estudios 1</a:t>
                      </a:r>
                      <a:endParaRPr>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133350"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p>
                      <a:pPr indent="-133350"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r h="492700">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20xx- 20xx</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Estudios 2</a:t>
                      </a:r>
                      <a:endParaRPr>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133350"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p>
                      <a:pPr indent="-133350"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r h="492700">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20xx- 20xx</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Estudios 3</a:t>
                      </a:r>
                      <a:endParaRPr>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133799"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p>
                      <a:pPr indent="-133799"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37"/>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Carta de presentación</a:t>
            </a:r>
            <a:endParaRPr/>
          </a:p>
        </p:txBody>
      </p:sp>
      <p:sp>
        <p:nvSpPr>
          <p:cNvPr id="772" name="Google Shape;772;p37"/>
          <p:cNvSpPr txBox="1"/>
          <p:nvPr>
            <p:ph idx="1" type="body"/>
          </p:nvPr>
        </p:nvSpPr>
        <p:spPr>
          <a:xfrm>
            <a:off x="713250" y="1196100"/>
            <a:ext cx="7717500" cy="22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s"/>
              <a:t>¡Te doy la bienvenida a mi portafolio!</a:t>
            </a:r>
            <a:endParaRPr/>
          </a:p>
          <a:p>
            <a:pPr indent="0" lvl="0" marL="0" rtl="0" algn="l">
              <a:spcBef>
                <a:spcPts val="1200"/>
              </a:spcBef>
              <a:spcAft>
                <a:spcPts val="0"/>
              </a:spcAft>
              <a:buNone/>
            </a:pPr>
            <a:r>
              <a:rPr lang="es"/>
              <a:t>Soy [nombre], una persona muy creativa y motivada, apasionada por [campo de especialización]. Mi portafolio está repleto de contenidos únicos e inspiradores, que muestran mis habilidades en este campo. </a:t>
            </a:r>
            <a:endParaRPr/>
          </a:p>
          <a:p>
            <a:pPr indent="0" lvl="0" marL="0" rtl="0" algn="l">
              <a:spcBef>
                <a:spcPts val="1200"/>
              </a:spcBef>
              <a:spcAft>
                <a:spcPts val="0"/>
              </a:spcAft>
              <a:buNone/>
            </a:pPr>
            <a:r>
              <a:rPr lang="es"/>
              <a:t>Aquí encontrarás gran variedad de contenido que muestra todo mi trabajo. Me esfuerzo por alcanzar la perfección en todo lo que hago, y este portafolio sirve como testimonio de mis capacidades y mis logros. </a:t>
            </a:r>
            <a:endParaRPr/>
          </a:p>
          <a:p>
            <a:pPr indent="0" lvl="0" marL="0" rtl="0" algn="l">
              <a:spcBef>
                <a:spcPts val="1200"/>
              </a:spcBef>
              <a:spcAft>
                <a:spcPts val="0"/>
              </a:spcAft>
              <a:buNone/>
            </a:pPr>
            <a:r>
              <a:rPr lang="es"/>
              <a:t>Echa un vistazo, conóceme mejor y no dudes en ponerte en contacto conmigo si tienes alguna pregunta o si te gustaría que colaboráramos.</a:t>
            </a:r>
            <a:endParaRPr/>
          </a:p>
          <a:p>
            <a:pPr indent="0" lvl="0" marL="0" rtl="0" algn="l">
              <a:spcBef>
                <a:spcPts val="1200"/>
              </a:spcBef>
              <a:spcAft>
                <a:spcPts val="0"/>
              </a:spcAft>
              <a:buNone/>
            </a:pPr>
            <a:r>
              <a:rPr lang="es"/>
              <a:t>Atentamente,</a:t>
            </a:r>
            <a:endParaRPr/>
          </a:p>
        </p:txBody>
      </p:sp>
      <p:sp>
        <p:nvSpPr>
          <p:cNvPr id="773" name="Google Shape;773;p37"/>
          <p:cNvSpPr txBox="1"/>
          <p:nvPr/>
        </p:nvSpPr>
        <p:spPr>
          <a:xfrm>
            <a:off x="713250" y="3750625"/>
            <a:ext cx="3187500" cy="243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Slidesgo</a:t>
            </a:r>
            <a:endParaRPr sz="1200">
              <a:solidFill>
                <a:schemeClr val="dk1"/>
              </a:solidFill>
              <a:latin typeface="Arimo"/>
              <a:ea typeface="Arimo"/>
              <a:cs typeface="Arimo"/>
              <a:sym typeface="Arimo"/>
            </a:endParaRPr>
          </a:p>
        </p:txBody>
      </p:sp>
      <p:sp>
        <p:nvSpPr>
          <p:cNvPr id="774" name="Google Shape;774;p37"/>
          <p:cNvSpPr txBox="1"/>
          <p:nvPr/>
        </p:nvSpPr>
        <p:spPr>
          <a:xfrm>
            <a:off x="713259" y="4055338"/>
            <a:ext cx="3187500" cy="243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+91  651 736 904 </a:t>
            </a:r>
            <a:endParaRPr sz="1200">
              <a:solidFill>
                <a:schemeClr val="dk1"/>
              </a:solidFill>
              <a:latin typeface="Arimo"/>
              <a:ea typeface="Arimo"/>
              <a:cs typeface="Arimo"/>
              <a:sym typeface="Arimo"/>
            </a:endParaRPr>
          </a:p>
        </p:txBody>
      </p:sp>
      <p:sp>
        <p:nvSpPr>
          <p:cNvPr id="775" name="Google Shape;775;p37"/>
          <p:cNvSpPr txBox="1"/>
          <p:nvPr/>
        </p:nvSpPr>
        <p:spPr>
          <a:xfrm>
            <a:off x="713259" y="4360050"/>
            <a:ext cx="3187500" cy="243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charlie@slidesgo.com</a:t>
            </a:r>
            <a:endParaRPr sz="1200">
              <a:solidFill>
                <a:schemeClr val="dk1"/>
              </a:solidFill>
              <a:latin typeface="Arimo"/>
              <a:ea typeface="Arimo"/>
              <a:cs typeface="Arimo"/>
              <a:sym typeface="Arimo"/>
            </a:endParaRPr>
          </a:p>
        </p:txBody>
      </p:sp>
      <p:graphicFrame>
        <p:nvGraphicFramePr>
          <p:cNvPr id="776" name="Google Shape;776;p37"/>
          <p:cNvGraphicFramePr/>
          <p:nvPr/>
        </p:nvGraphicFramePr>
        <p:xfrm>
          <a:off x="5243150" y="3750625"/>
          <a:ext cx="3000000" cy="3000000"/>
        </p:xfrm>
        <a:graphic>
          <a:graphicData uri="http://schemas.openxmlformats.org/drawingml/2006/table">
            <a:tbl>
              <a:tblPr>
                <a:noFill/>
                <a:tableStyleId>{C25F1346-958F-44E9-975C-336886163081}</a:tableStyleId>
              </a:tblPr>
              <a:tblGrid>
                <a:gridCol w="3187600"/>
              </a:tblGrid>
              <a:tr h="424925">
                <a:tc>
                  <a:txBody>
                    <a:bodyPr/>
                    <a:lstStyle/>
                    <a:p>
                      <a:pPr indent="0" lvl="0" marL="0" rtl="0" algn="r">
                        <a:spcBef>
                          <a:spcPts val="0"/>
                        </a:spcBef>
                        <a:spcAft>
                          <a:spcPts val="0"/>
                        </a:spcAft>
                        <a:buNone/>
                      </a:pPr>
                      <a:r>
                        <a:rPr b="1" lang="es" sz="2000">
                          <a:solidFill>
                            <a:schemeClr val="dk1"/>
                          </a:solidFill>
                          <a:latin typeface="IBM Plex Mono"/>
                          <a:ea typeface="IBM Plex Mono"/>
                          <a:cs typeface="IBM Plex Mono"/>
                          <a:sym typeface="IBM Plex Mono"/>
                        </a:rPr>
                        <a:t>Jane Doe</a:t>
                      </a:r>
                      <a:endParaRPr b="1" sz="2000">
                        <a:solidFill>
                          <a:schemeClr val="dk1"/>
                        </a:solidFill>
                        <a:latin typeface="IBM Plex Mono"/>
                        <a:ea typeface="IBM Plex Mono"/>
                        <a:cs typeface="IBM Plex Mono"/>
                        <a:sym typeface="IBM Plex Mono"/>
                      </a:endParaRPr>
                    </a:p>
                  </a:txBody>
                  <a:tcPr marT="91425" marB="91425" marR="91425"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r>
              <a:tr h="319275">
                <a:tc>
                  <a:txBody>
                    <a:bodyPr/>
                    <a:lstStyle/>
                    <a:p>
                      <a:pPr indent="0" lvl="0" marL="0" rtl="0" algn="r">
                        <a:spcBef>
                          <a:spcPts val="0"/>
                        </a:spcBef>
                        <a:spcAft>
                          <a:spcPts val="1200"/>
                        </a:spcAft>
                        <a:buNone/>
                      </a:pPr>
                      <a:r>
                        <a:rPr lang="es" sz="1200">
                          <a:solidFill>
                            <a:schemeClr val="dk1"/>
                          </a:solidFill>
                          <a:latin typeface="Arimo"/>
                          <a:ea typeface="Arimo"/>
                          <a:cs typeface="Arimo"/>
                          <a:sym typeface="Arimo"/>
                        </a:rPr>
                        <a:t>+91  620 421 838 | jane@freepik.com</a:t>
                      </a:r>
                      <a:endParaRPr b="1" sz="12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rogramming Style Portfolio by Slidesgo">
  <a:themeElements>
    <a:clrScheme name="Simple Light">
      <a:dk1>
        <a:srgbClr val="FFFFFF"/>
      </a:dk1>
      <a:lt1>
        <a:srgbClr val="1A2A42"/>
      </a:lt1>
      <a:dk2>
        <a:srgbClr val="103675"/>
      </a:dk2>
      <a:lt2>
        <a:srgbClr val="2A4C89"/>
      </a:lt2>
      <a:accent1>
        <a:srgbClr val="2A88D8"/>
      </a:accent1>
      <a:accent2>
        <a:srgbClr val="FE4A6B"/>
      </a:accent2>
      <a:accent3>
        <a:srgbClr val="A9CCEA"/>
      </a:accent3>
      <a:accent4>
        <a:srgbClr val="E5F1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